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2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3.xml" ContentType="application/vnd.openxmlformats-officedocument.theme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theme/theme5.xml" ContentType="application/vnd.openxmlformats-officedocument.theme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theme/theme6.xml" ContentType="application/vnd.openxmlformats-officedocument.theme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theme/theme7.xml" ContentType="application/vnd.openxmlformats-officedocument.theme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99" r:id="rId2"/>
    <p:sldMasterId id="2147483747" r:id="rId3"/>
    <p:sldMasterId id="2147483790" r:id="rId4"/>
    <p:sldMasterId id="2147483828" r:id="rId5"/>
    <p:sldMasterId id="2147483845" r:id="rId6"/>
    <p:sldMasterId id="2147483868" r:id="rId7"/>
    <p:sldMasterId id="2147483892" r:id="rId8"/>
  </p:sldMasterIdLst>
  <p:notesMasterIdLst>
    <p:notesMasterId r:id="rId27"/>
  </p:notesMasterIdLst>
  <p:sldIdLst>
    <p:sldId id="2146846841" r:id="rId9"/>
    <p:sldId id="438" r:id="rId10"/>
    <p:sldId id="2146846854" r:id="rId11"/>
    <p:sldId id="2146846870" r:id="rId12"/>
    <p:sldId id="2146846871" r:id="rId13"/>
    <p:sldId id="2146846868" r:id="rId14"/>
    <p:sldId id="2146846863" r:id="rId15"/>
    <p:sldId id="2146846850" r:id="rId16"/>
    <p:sldId id="2146846878" r:id="rId17"/>
    <p:sldId id="2146846880" r:id="rId18"/>
    <p:sldId id="2146846872" r:id="rId19"/>
    <p:sldId id="2146846873" r:id="rId20"/>
    <p:sldId id="2146846876" r:id="rId21"/>
    <p:sldId id="2146846874" r:id="rId22"/>
    <p:sldId id="2146846857" r:id="rId23"/>
    <p:sldId id="2146846867" r:id="rId24"/>
    <p:sldId id="2146846877" r:id="rId25"/>
    <p:sldId id="2146846842" r:id="rId26"/>
  </p:sldIdLst>
  <p:sldSz cx="12192000" cy="6858000"/>
  <p:notesSz cx="4279900" cy="5486400"/>
  <p:embeddedFontLst>
    <p:embeddedFont>
      <p:font typeface="맑은 고딕" panose="020B0503020000020004" pitchFamily="34" charset="-127"/>
      <p:regular r:id="rId28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IBM Plex Sans" panose="020B0503050203000203" pitchFamily="34" charset="0"/>
      <p:regular r:id="rId34"/>
      <p:bold r:id="rId35"/>
      <p:italic r:id="rId36"/>
      <p:boldItalic r:id="rId37"/>
    </p:embeddedFont>
    <p:embeddedFont>
      <p:font typeface="IBM Plex Sans KR" panose="020B0503050203000203" pitchFamily="34" charset="0"/>
      <p:regular r:id="rId38"/>
      <p:bold r:id="rId39"/>
      <p:italic r:id="rId40"/>
      <p:boldItalic r:id="rId41"/>
    </p:embeddedFont>
    <p:embeddedFont>
      <p:font typeface="IBM Plex Sans Light" panose="020B0403050203000203" pitchFamily="34" charset="0"/>
      <p:regular r:id="rId42"/>
      <p: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639F"/>
    <a:srgbClr val="97DCFF"/>
    <a:srgbClr val="E7E6E6"/>
    <a:srgbClr val="2D57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52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0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2" d="100"/>
        <a:sy n="52" d="100"/>
      </p:scale>
      <p:origin x="0" y="-167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font" Target="fonts/font12.fntdata"/><Relationship Id="rId21" Type="http://schemas.openxmlformats.org/officeDocument/2006/relationships/slide" Target="slides/slide13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0" Type="http://schemas.openxmlformats.org/officeDocument/2006/relationships/slide" Target="slides/slide12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854623" cy="275273"/>
          </a:xfrm>
          <a:prstGeom prst="rect">
            <a:avLst/>
          </a:prstGeom>
        </p:spPr>
        <p:txBody>
          <a:bodyPr vert="horz" lIns="52788" tIns="26394" rIns="52788" bIns="26394" rtlCol="0"/>
          <a:lstStyle>
            <a:lvl1pPr algn="l">
              <a:defRPr sz="7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424287" y="0"/>
            <a:ext cx="1854623" cy="275273"/>
          </a:xfrm>
          <a:prstGeom prst="rect">
            <a:avLst/>
          </a:prstGeom>
        </p:spPr>
        <p:txBody>
          <a:bodyPr vert="horz" lIns="52788" tIns="26394" rIns="52788" bIns="26394" rtlCol="0"/>
          <a:lstStyle>
            <a:lvl1pPr algn="r">
              <a:defRPr sz="700"/>
            </a:lvl1pPr>
          </a:lstStyle>
          <a:p>
            <a:fld id="{D6DEA4A9-1408-46EC-80F9-55796E324AA5}" type="datetimeFigureOut">
              <a:rPr lang="en-US" smtClean="0"/>
              <a:t>5/30/23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95300" y="685800"/>
            <a:ext cx="3289300" cy="1851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52788" tIns="26394" rIns="52788" bIns="2639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27991" y="2640330"/>
            <a:ext cx="3423920" cy="2160270"/>
          </a:xfrm>
          <a:prstGeom prst="rect">
            <a:avLst/>
          </a:prstGeom>
        </p:spPr>
        <p:txBody>
          <a:bodyPr vert="horz" lIns="52788" tIns="26394" rIns="52788" bIns="2639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5211129"/>
            <a:ext cx="1854623" cy="275273"/>
          </a:xfrm>
          <a:prstGeom prst="rect">
            <a:avLst/>
          </a:prstGeom>
        </p:spPr>
        <p:txBody>
          <a:bodyPr vert="horz" lIns="52788" tIns="26394" rIns="52788" bIns="26394" rtlCol="0" anchor="b"/>
          <a:lstStyle>
            <a:lvl1pPr algn="l">
              <a:defRPr sz="7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424287" y="5211129"/>
            <a:ext cx="1854623" cy="275273"/>
          </a:xfrm>
          <a:prstGeom prst="rect">
            <a:avLst/>
          </a:prstGeom>
        </p:spPr>
        <p:txBody>
          <a:bodyPr vert="horz" lIns="52788" tIns="26394" rIns="52788" bIns="26394" rtlCol="0" anchor="b"/>
          <a:lstStyle>
            <a:lvl1pPr algn="r">
              <a:defRPr sz="700"/>
            </a:lvl1pPr>
          </a:lstStyle>
          <a:p>
            <a:fld id="{3CC33668-84EC-4F23-82BA-8F3D7E64D5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821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png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.xml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1" t="22113" r="16447" b="21492"/>
          <a:stretch/>
        </p:blipFill>
        <p:spPr>
          <a:xfrm>
            <a:off x="0" y="1"/>
            <a:ext cx="12192000" cy="6858001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861" y="288641"/>
            <a:ext cx="1730491" cy="23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25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8468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63078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91356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67860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2"/>
          </a:xfrm>
          <a:solidFill>
            <a:srgbClr val="0530AD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8726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3425950"/>
          </a:xfrm>
          <a:noFill/>
        </p:spPr>
        <p:txBody>
          <a:bodyPr lIns="384048" tIns="310896" rIns="384048" bIns="228600"/>
          <a:lstStyle>
            <a:lvl1pPr>
              <a:defRPr sz="639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8128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bg1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42472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bg1"/>
          </a:solidFill>
        </p:spPr>
        <p:txBody>
          <a:bodyPr lIns="457200" tIns="384048" rIns="4572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2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2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2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2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52943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457200" tIns="384048" rIns="4572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61F80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46868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3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02191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527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234306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44354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19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29074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5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5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0862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4340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995904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2"/>
            </a:lvl1pPr>
            <a:lvl2pPr marL="0" indent="0">
              <a:spcBef>
                <a:spcPts val="0"/>
              </a:spcBef>
              <a:buNone/>
              <a:defRPr/>
            </a:lvl2pPr>
            <a:lvl3pPr marL="268551" indent="0">
              <a:buNone/>
              <a:defRPr/>
            </a:lvl3pPr>
            <a:lvl4pPr marL="579395" indent="0">
              <a:buNone/>
              <a:defRPr/>
            </a:lvl4pPr>
            <a:lvl5pPr marL="84160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4F04016-134E-5847-8C7D-495FF4D6E4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799"/>
            </a:lvl1pPr>
            <a:lvl2pPr>
              <a:defRPr sz="799"/>
            </a:lvl2pPr>
            <a:lvl3pPr>
              <a:defRPr sz="799"/>
            </a:lvl3pPr>
            <a:lvl4pPr>
              <a:defRPr sz="799"/>
            </a:lvl4pPr>
            <a:lvl5pPr>
              <a:defRPr sz="79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33895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0928" y="3083846"/>
            <a:ext cx="1730144" cy="690309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33103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197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5213" y="6228249"/>
            <a:ext cx="811988" cy="3291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376" y="71527"/>
            <a:ext cx="2114885" cy="67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43712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197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0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3149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69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98418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48313" algn="dec"/>
              </a:tabLst>
              <a:defRPr/>
            </a:lvl1pPr>
            <a:lvl2pPr marL="230487" indent="-230487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89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5911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89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5911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89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5911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89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5911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89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5911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48313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8990" rtl="0" eaLnBrk="1" fontAlgn="auto" latinLnBrk="0" hangingPunct="1">
              <a:lnSpc>
                <a:spcPct val="100000"/>
              </a:lnSpc>
              <a:spcBef>
                <a:spcPts val="1465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5911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8990" rtl="0" eaLnBrk="1" fontAlgn="auto" latinLnBrk="0" hangingPunct="1">
              <a:lnSpc>
                <a:spcPct val="100000"/>
              </a:lnSpc>
              <a:spcBef>
                <a:spcPts val="1465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5911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8990" rtl="0" eaLnBrk="1" fontAlgn="auto" latinLnBrk="0" hangingPunct="1">
              <a:lnSpc>
                <a:spcPct val="100000"/>
              </a:lnSpc>
              <a:spcBef>
                <a:spcPts val="1465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5911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8990" rtl="0" eaLnBrk="1" fontAlgn="auto" latinLnBrk="0" hangingPunct="1">
              <a:lnSpc>
                <a:spcPct val="100000"/>
              </a:lnSpc>
              <a:spcBef>
                <a:spcPts val="1465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5911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8990" rtl="0" eaLnBrk="1" fontAlgn="auto" latinLnBrk="0" hangingPunct="1">
              <a:lnSpc>
                <a:spcPct val="100000"/>
              </a:lnSpc>
              <a:spcBef>
                <a:spcPts val="1465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5911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58411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787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7499077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787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36148401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6"/>
          </a:xfrm>
        </p:spPr>
        <p:txBody>
          <a:bodyPr/>
          <a:lstStyle>
            <a:lvl1pPr>
              <a:lnSpc>
                <a:spcPct val="90000"/>
              </a:lnSpc>
              <a:defRPr sz="12787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02850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6916616" cy="6027740"/>
          </a:xfrm>
        </p:spPr>
        <p:txBody>
          <a:bodyPr/>
          <a:lstStyle>
            <a:lvl1pPr marL="156477" indent="-156477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29650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1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9"/>
            <a:ext cx="5486400" cy="5599640"/>
          </a:xfrm>
        </p:spPr>
        <p:txBody>
          <a:bodyPr/>
          <a:lstStyle>
            <a:lvl1pPr>
              <a:spcBef>
                <a:spcPts val="1465"/>
              </a:spcBef>
              <a:spcAft>
                <a:spcPts val="0"/>
              </a:spcAft>
              <a:defRPr/>
            </a:lvl1pPr>
            <a:lvl2pPr>
              <a:spcBef>
                <a:spcPts val="1465"/>
              </a:spcBef>
              <a:defRPr/>
            </a:lvl2pPr>
            <a:lvl3pPr>
              <a:spcBef>
                <a:spcPts val="1465"/>
              </a:spcBef>
              <a:defRPr/>
            </a:lvl3pPr>
            <a:lvl4pPr>
              <a:spcBef>
                <a:spcPts val="1465"/>
              </a:spcBef>
              <a:defRPr/>
            </a:lvl4pPr>
            <a:lvl5pPr>
              <a:spcBef>
                <a:spcPts val="1465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50"/>
          </a:xfrm>
        </p:spPr>
        <p:txBody>
          <a:bodyPr/>
          <a:lstStyle>
            <a:lvl1pPr>
              <a:defRPr sz="146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323919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6"/>
          </a:xfrm>
        </p:spPr>
        <p:txBody>
          <a:bodyPr/>
          <a:lstStyle>
            <a:lvl1pPr>
              <a:spcBef>
                <a:spcPts val="0"/>
              </a:spcBef>
              <a:defRPr sz="1865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6"/>
          </a:xfrm>
        </p:spPr>
        <p:txBody>
          <a:bodyPr/>
          <a:lstStyle>
            <a:lvl1pPr>
              <a:spcBef>
                <a:spcPts val="0"/>
              </a:spcBef>
              <a:defRPr sz="1865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93218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4"/>
            <a:ext cx="5486400" cy="400050"/>
          </a:xfrm>
        </p:spPr>
        <p:txBody>
          <a:bodyPr/>
          <a:lstStyle>
            <a:lvl1pPr>
              <a:defRPr sz="146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96200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9"/>
            <a:ext cx="5486400" cy="4916809"/>
          </a:xfrm>
        </p:spPr>
        <p:txBody>
          <a:bodyPr/>
          <a:lstStyle>
            <a:lvl1pPr>
              <a:defRPr sz="319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5"/>
            </a:lvl1pPr>
            <a:lvl2pPr>
              <a:defRPr sz="1865"/>
            </a:lvl2pPr>
            <a:lvl3pPr>
              <a:defRPr sz="1865"/>
            </a:lvl3pPr>
            <a:lvl4pPr>
              <a:defRPr sz="1865"/>
            </a:lvl4pPr>
            <a:lvl5pPr>
              <a:defRPr sz="18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53260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1"/>
            </a:lvl1pPr>
            <a:lvl2pPr marL="0" indent="0">
              <a:spcBef>
                <a:spcPts val="1465"/>
              </a:spcBef>
              <a:buFontTx/>
              <a:buNone/>
              <a:defRPr sz="1465"/>
            </a:lvl2pPr>
            <a:lvl3pPr>
              <a:defRPr sz="1465"/>
            </a:lvl3pPr>
            <a:lvl4pPr>
              <a:defRPr sz="1465"/>
            </a:lvl4pPr>
            <a:lvl5pPr>
              <a:defRPr sz="14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4"/>
            <a:ext cx="5486400" cy="400050"/>
          </a:xfrm>
        </p:spPr>
        <p:txBody>
          <a:bodyPr/>
          <a:lstStyle>
            <a:lvl1pPr>
              <a:defRPr sz="146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5"/>
              </a:spcBef>
              <a:defRPr sz="2131"/>
            </a:lvl1pPr>
            <a:lvl2pPr marL="0" indent="0">
              <a:spcBef>
                <a:spcPts val="1465"/>
              </a:spcBef>
              <a:buFontTx/>
              <a:buNone/>
              <a:defRPr sz="1465"/>
            </a:lvl2pPr>
            <a:lvl3pPr>
              <a:defRPr sz="1465"/>
            </a:lvl3pPr>
            <a:lvl4pPr>
              <a:defRPr sz="1465"/>
            </a:lvl4pPr>
            <a:lvl5pPr>
              <a:defRPr sz="14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1"/>
            </a:lvl1pPr>
            <a:lvl2pPr marL="0" indent="0">
              <a:spcBef>
                <a:spcPts val="1465"/>
              </a:spcBef>
              <a:buFontTx/>
              <a:buNone/>
              <a:defRPr sz="1465"/>
            </a:lvl2pPr>
            <a:lvl3pPr>
              <a:defRPr sz="1465"/>
            </a:lvl3pPr>
            <a:lvl4pPr>
              <a:defRPr sz="1465"/>
            </a:lvl4pPr>
            <a:lvl5pPr>
              <a:defRPr sz="14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1"/>
            </a:lvl1pPr>
            <a:lvl2pPr marL="0" indent="0">
              <a:spcBef>
                <a:spcPts val="1465"/>
              </a:spcBef>
              <a:buFontTx/>
              <a:buNone/>
              <a:defRPr sz="1465"/>
            </a:lvl2pPr>
            <a:lvl3pPr>
              <a:defRPr sz="1465"/>
            </a:lvl3pPr>
            <a:lvl4pPr>
              <a:defRPr sz="1465"/>
            </a:lvl4pPr>
            <a:lvl5pPr>
              <a:defRPr sz="14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2316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4212967750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4"/>
            <a:ext cx="5486400" cy="400050"/>
          </a:xfrm>
        </p:spPr>
        <p:txBody>
          <a:bodyPr/>
          <a:lstStyle>
            <a:lvl1pPr>
              <a:defRPr sz="146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781126"/>
          </a:xfrm>
        </p:spPr>
        <p:txBody>
          <a:bodyPr/>
          <a:lstStyle>
            <a:lvl1pPr>
              <a:defRPr sz="213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6096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2438400" cy="4781126"/>
          </a:xfrm>
        </p:spPr>
        <p:txBody>
          <a:bodyPr/>
          <a:lstStyle>
            <a:lvl1pPr>
              <a:spcBef>
                <a:spcPts val="1465"/>
              </a:spcBef>
              <a:defRPr sz="2131"/>
            </a:lvl1pPr>
            <a:lvl2pPr marL="0" indent="0">
              <a:spcBef>
                <a:spcPts val="1465"/>
              </a:spcBef>
              <a:buFontTx/>
              <a:buNone/>
              <a:defRPr sz="1465"/>
            </a:lvl2pPr>
            <a:lvl3pPr>
              <a:defRPr sz="1465"/>
            </a:lvl3pPr>
            <a:lvl4pPr>
              <a:defRPr sz="1465"/>
            </a:lvl4pPr>
            <a:lvl5pPr>
              <a:defRPr sz="14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40"/>
            <a:ext cx="2438400" cy="4781126"/>
          </a:xfrm>
        </p:spPr>
        <p:txBody>
          <a:bodyPr/>
          <a:lstStyle>
            <a:lvl1pPr>
              <a:defRPr sz="2131"/>
            </a:lvl1pPr>
            <a:lvl2pPr marL="0" indent="0">
              <a:spcBef>
                <a:spcPts val="1465"/>
              </a:spcBef>
              <a:buFontTx/>
              <a:buNone/>
              <a:defRPr sz="1465"/>
            </a:lvl2pPr>
            <a:lvl3pPr>
              <a:defRPr sz="1465"/>
            </a:lvl3pPr>
            <a:lvl4pPr>
              <a:defRPr sz="1465"/>
            </a:lvl4pPr>
            <a:lvl5pPr>
              <a:defRPr sz="14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41425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1"/>
            </a:lvl1pPr>
            <a:lvl2pPr marL="0" indent="0">
              <a:spcBef>
                <a:spcPts val="1465"/>
              </a:spcBef>
              <a:buFontTx/>
              <a:buNone/>
              <a:defRPr sz="1465"/>
            </a:lvl2pPr>
            <a:lvl3pPr>
              <a:defRPr sz="1465"/>
            </a:lvl3pPr>
            <a:lvl4pPr>
              <a:defRPr sz="1465"/>
            </a:lvl4pPr>
            <a:lvl5pPr>
              <a:defRPr sz="14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4"/>
            <a:ext cx="5486400" cy="400050"/>
          </a:xfrm>
        </p:spPr>
        <p:txBody>
          <a:bodyPr/>
          <a:lstStyle>
            <a:lvl1pPr>
              <a:defRPr sz="146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1"/>
            </a:lvl1pPr>
            <a:lvl2pPr marL="0" indent="0">
              <a:spcBef>
                <a:spcPts val="1465"/>
              </a:spcBef>
              <a:buFontTx/>
              <a:buNone/>
              <a:defRPr sz="1465"/>
            </a:lvl2pPr>
            <a:lvl3pPr>
              <a:defRPr sz="1465"/>
            </a:lvl3pPr>
            <a:lvl4pPr>
              <a:defRPr sz="1465"/>
            </a:lvl4pPr>
            <a:lvl5pPr>
              <a:defRPr sz="14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05543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598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5"/>
              </a:spcBef>
              <a:buFontTx/>
              <a:buNone/>
              <a:defRPr sz="1465">
                <a:solidFill>
                  <a:schemeClr val="bg2"/>
                </a:solidFill>
              </a:defRPr>
            </a:lvl2pPr>
            <a:lvl3pPr>
              <a:defRPr sz="1465">
                <a:solidFill>
                  <a:schemeClr val="bg2"/>
                </a:solidFill>
              </a:defRPr>
            </a:lvl3pPr>
            <a:lvl4pPr>
              <a:defRPr sz="1465">
                <a:solidFill>
                  <a:schemeClr val="bg2"/>
                </a:solidFill>
              </a:defRPr>
            </a:lvl4pPr>
            <a:lvl5pPr>
              <a:defRPr sz="1465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4"/>
            <a:ext cx="5486400" cy="400050"/>
          </a:xfrm>
        </p:spPr>
        <p:txBody>
          <a:bodyPr/>
          <a:lstStyle>
            <a:lvl1pPr>
              <a:defRPr sz="146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315772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096419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504464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722517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5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0"/>
            <a:ext cx="5486400" cy="400050"/>
          </a:xfrm>
        </p:spPr>
        <p:txBody>
          <a:bodyPr/>
          <a:lstStyle>
            <a:lvl1pPr>
              <a:defRPr sz="213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2"/>
          </a:xfrm>
        </p:spPr>
        <p:txBody>
          <a:bodyPr/>
          <a:lstStyle>
            <a:lvl1pPr>
              <a:defRPr sz="2131"/>
            </a:lvl1pPr>
            <a:lvl2pPr>
              <a:defRPr sz="1865"/>
            </a:lvl2pPr>
            <a:lvl3pPr>
              <a:defRPr sz="1865"/>
            </a:lvl3pPr>
            <a:lvl4pPr>
              <a:defRPr sz="1865"/>
            </a:lvl4pPr>
            <a:lvl5pPr>
              <a:defRPr sz="18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5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5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103866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5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5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5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5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2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72977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5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5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5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5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2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394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3257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99900565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197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8664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2">
                <a:solidFill>
                  <a:schemeClr val="bg2"/>
                </a:solidFill>
              </a:defRPr>
            </a:lvl2pPr>
            <a:lvl3pPr>
              <a:defRPr sz="1332">
                <a:solidFill>
                  <a:schemeClr val="bg2"/>
                </a:solidFill>
              </a:defRPr>
            </a:lvl3pPr>
            <a:lvl4pPr>
              <a:defRPr sz="1332">
                <a:solidFill>
                  <a:schemeClr val="bg2"/>
                </a:solidFill>
              </a:defRPr>
            </a:lvl4pPr>
            <a:lvl5pPr>
              <a:defRPr sz="1332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47715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1">
                <a:solidFill>
                  <a:schemeClr val="bg2"/>
                </a:solidFill>
              </a:defRPr>
            </a:lvl1pPr>
            <a:lvl2pPr>
              <a:defRPr sz="1465">
                <a:solidFill>
                  <a:schemeClr val="bg2"/>
                </a:solidFill>
              </a:defRPr>
            </a:lvl2pPr>
            <a:lvl3pPr>
              <a:defRPr sz="1465">
                <a:solidFill>
                  <a:schemeClr val="bg2"/>
                </a:solidFill>
              </a:defRPr>
            </a:lvl3pPr>
            <a:lvl4pPr>
              <a:defRPr sz="1465">
                <a:solidFill>
                  <a:schemeClr val="bg2"/>
                </a:solidFill>
              </a:defRPr>
            </a:lvl4pPr>
            <a:lvl5pPr>
              <a:defRPr sz="1465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5">
                <a:solidFill>
                  <a:schemeClr val="bg2"/>
                </a:solidFill>
              </a:defRPr>
            </a:lvl1pPr>
            <a:lvl2pPr>
              <a:defRPr sz="1465">
                <a:solidFill>
                  <a:schemeClr val="bg2"/>
                </a:solidFill>
              </a:defRPr>
            </a:lvl2pPr>
            <a:lvl3pPr>
              <a:defRPr sz="1465">
                <a:solidFill>
                  <a:schemeClr val="bg2"/>
                </a:solidFill>
              </a:defRPr>
            </a:lvl3pPr>
            <a:lvl4pPr>
              <a:defRPr sz="1465">
                <a:solidFill>
                  <a:schemeClr val="bg2"/>
                </a:solidFill>
              </a:defRPr>
            </a:lvl4pPr>
            <a:lvl5pPr>
              <a:defRPr sz="1465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5">
                <a:solidFill>
                  <a:schemeClr val="bg2"/>
                </a:solidFill>
              </a:defRPr>
            </a:lvl1pPr>
            <a:lvl2pPr>
              <a:defRPr sz="1465">
                <a:solidFill>
                  <a:schemeClr val="bg2"/>
                </a:solidFill>
              </a:defRPr>
            </a:lvl2pPr>
            <a:lvl3pPr>
              <a:defRPr sz="1465">
                <a:solidFill>
                  <a:schemeClr val="bg2"/>
                </a:solidFill>
              </a:defRPr>
            </a:lvl3pPr>
            <a:lvl4pPr>
              <a:defRPr sz="1465">
                <a:solidFill>
                  <a:schemeClr val="bg2"/>
                </a:solidFill>
              </a:defRPr>
            </a:lvl4pPr>
            <a:lvl5pPr>
              <a:defRPr sz="1465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5">
                <a:solidFill>
                  <a:schemeClr val="bg2"/>
                </a:solidFill>
              </a:defRPr>
            </a:lvl1pPr>
            <a:lvl2pPr>
              <a:defRPr sz="1465">
                <a:solidFill>
                  <a:schemeClr val="bg2"/>
                </a:solidFill>
              </a:defRPr>
            </a:lvl2pPr>
            <a:lvl3pPr>
              <a:defRPr sz="1465">
                <a:solidFill>
                  <a:schemeClr val="bg2"/>
                </a:solidFill>
              </a:defRPr>
            </a:lvl3pPr>
            <a:lvl4pPr>
              <a:defRPr sz="1465">
                <a:solidFill>
                  <a:schemeClr val="bg2"/>
                </a:solidFill>
              </a:defRPr>
            </a:lvl4pPr>
            <a:lvl5pPr>
              <a:defRPr sz="1465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9351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1"/>
            </a:lvl1pPr>
            <a:lvl2pPr marL="0" indent="0">
              <a:spcBef>
                <a:spcPts val="1465"/>
              </a:spcBef>
              <a:buFontTx/>
              <a:buNone/>
              <a:defRPr sz="1465"/>
            </a:lvl2pPr>
            <a:lvl3pPr>
              <a:defRPr sz="1465"/>
            </a:lvl3pPr>
            <a:lvl4pPr>
              <a:defRPr sz="1465"/>
            </a:lvl4pPr>
            <a:lvl5pPr>
              <a:defRPr sz="14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665649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5"/>
            </a:lvl1pPr>
            <a:lvl2pPr>
              <a:defRPr sz="1465"/>
            </a:lvl2pPr>
            <a:lvl3pPr>
              <a:defRPr sz="1465"/>
            </a:lvl3pPr>
            <a:lvl4pPr>
              <a:defRPr sz="1465"/>
            </a:lvl4pPr>
            <a:lvl5pPr>
              <a:defRPr sz="14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995516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5"/>
            </a:lvl1pPr>
            <a:lvl2pPr>
              <a:defRPr sz="1465"/>
            </a:lvl2pPr>
            <a:lvl3pPr>
              <a:defRPr sz="1465"/>
            </a:lvl3pPr>
            <a:lvl4pPr>
              <a:defRPr sz="1465"/>
            </a:lvl4pPr>
            <a:lvl5pPr>
              <a:defRPr sz="14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69211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1"/>
            </a:lvl1pPr>
            <a:lvl2pPr>
              <a:defRPr sz="1465"/>
            </a:lvl2pPr>
            <a:lvl3pPr>
              <a:defRPr sz="1465"/>
            </a:lvl3pPr>
            <a:lvl4pPr>
              <a:defRPr sz="1465"/>
            </a:lvl4pPr>
            <a:lvl5pPr>
              <a:defRPr sz="14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7"/>
            <a:ext cx="2438400" cy="4608576"/>
          </a:xfrm>
        </p:spPr>
        <p:txBody>
          <a:bodyPr/>
          <a:lstStyle>
            <a:lvl1pPr>
              <a:defRPr sz="1865"/>
            </a:lvl1pPr>
            <a:lvl2pPr marL="0" indent="0">
              <a:buNone/>
              <a:defRPr sz="1332"/>
            </a:lvl2pPr>
            <a:lvl3pPr>
              <a:defRPr sz="1332"/>
            </a:lvl3pPr>
            <a:lvl4pPr>
              <a:defRPr sz="1332"/>
            </a:lvl4pPr>
            <a:lvl5pPr>
              <a:defRPr sz="1332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329825127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1"/>
            </a:lvl1pPr>
            <a:lvl2pPr>
              <a:defRPr sz="1465"/>
            </a:lvl2pPr>
            <a:lvl3pPr>
              <a:defRPr sz="1465"/>
            </a:lvl3pPr>
            <a:lvl4pPr>
              <a:defRPr sz="1465"/>
            </a:lvl4pPr>
            <a:lvl5pPr>
              <a:defRPr sz="14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8"/>
            <a:ext cx="2438400" cy="4608576"/>
          </a:xfrm>
        </p:spPr>
        <p:txBody>
          <a:bodyPr/>
          <a:lstStyle>
            <a:lvl1pPr>
              <a:defRPr sz="1865"/>
            </a:lvl1pPr>
            <a:lvl2pPr marL="0" indent="0">
              <a:buNone/>
              <a:defRPr sz="1332"/>
            </a:lvl2pPr>
            <a:lvl3pPr>
              <a:defRPr sz="1332"/>
            </a:lvl3pPr>
            <a:lvl4pPr>
              <a:defRPr sz="1332"/>
            </a:lvl4pPr>
            <a:lvl5pPr>
              <a:defRPr sz="1332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477" indent="-156477">
              <a:tabLst/>
              <a:defRPr sz="3197"/>
            </a:lvl1pPr>
            <a:lvl2pPr marL="0" indent="0">
              <a:buNone/>
              <a:defRPr sz="1465"/>
            </a:lvl2pPr>
            <a:lvl3pPr>
              <a:defRPr sz="1465"/>
            </a:lvl3pPr>
            <a:lvl4pPr>
              <a:defRPr sz="1465"/>
            </a:lvl4pPr>
            <a:lvl5pPr>
              <a:defRPr sz="14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23000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1"/>
            </a:lvl1pPr>
            <a:lvl2pPr marL="0" indent="0">
              <a:spcBef>
                <a:spcPts val="1465"/>
              </a:spcBef>
              <a:buFontTx/>
              <a:buNone/>
              <a:defRPr sz="1465"/>
            </a:lvl2pPr>
            <a:lvl3pPr>
              <a:defRPr sz="1465"/>
            </a:lvl3pPr>
            <a:lvl4pPr>
              <a:defRPr sz="1465"/>
            </a:lvl4pPr>
            <a:lvl5pPr>
              <a:defRPr sz="14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6"/>
            <a:ext cx="8534400" cy="6129867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654740310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982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420502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9187405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48313" algn="dec"/>
              </a:tabLst>
              <a:defRPr sz="1465"/>
            </a:lvl1pPr>
            <a:lvl2pPr marL="230487" indent="-230487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89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59116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057026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4860" y="2914868"/>
            <a:ext cx="1722280" cy="68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644797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_Blu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8" t="10664" r="10741" b="11633"/>
          <a:stretch/>
        </p:blipFill>
        <p:spPr>
          <a:xfrm>
            <a:off x="596" y="0"/>
            <a:ext cx="12190809" cy="6858000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197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5213" y="6228249"/>
            <a:ext cx="811988" cy="32918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376" y="71527"/>
            <a:ext cx="2114885" cy="67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503749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F7471-BE64-4AE1-981C-B1AE48E56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6EA1AE-BBF7-457B-85CC-AA378D2F4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47CA5-394E-4F4F-B727-E75B96ACFBA6}" type="datetimeFigureOut">
              <a:rPr lang="en-CA" smtClean="0"/>
              <a:t>2023-05-30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847C6F-D6A9-4187-88D6-F27FE17F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C0C007-EE67-4A27-B290-76B80E82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D36C-A315-4386-A14B-60844410F9D5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95535623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571502"/>
            <a:ext cx="10287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3" y="1714502"/>
            <a:ext cx="5524500" cy="4381500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0" y="1714502"/>
            <a:ext cx="5715000" cy="4381500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342901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562600" cy="381000"/>
          </a:xfrm>
        </p:spPr>
        <p:txBody>
          <a:bodyPr tIns="0" anchor="b"/>
          <a:lstStyle>
            <a:lvl1pPr>
              <a:defRPr sz="667" b="0">
                <a:solidFill>
                  <a:schemeClr val="tx1">
                    <a:alpha val="70000"/>
                  </a:schemeClr>
                </a:solidFill>
                <a:latin typeface="+mn-lt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</p:spTree>
    <p:extLst>
      <p:ext uri="{BB962C8B-B14F-4D97-AF65-F5344CB8AC3E}">
        <p14:creationId xmlns:p14="http://schemas.microsoft.com/office/powerpoint/2010/main" val="823512049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571502"/>
            <a:ext cx="10287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2" y="1714502"/>
            <a:ext cx="2476500" cy="4381500"/>
          </a:xfrm>
        </p:spPr>
        <p:txBody>
          <a:bodyPr tIns="142868">
            <a:no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0"/>
          </p:nvPr>
        </p:nvSpPr>
        <p:spPr>
          <a:xfrm>
            <a:off x="6096003" y="1714502"/>
            <a:ext cx="2857500" cy="4381500"/>
          </a:xfrm>
        </p:spPr>
        <p:txBody>
          <a:bodyPr tIns="142868">
            <a:no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2"/>
          </p:nvPr>
        </p:nvSpPr>
        <p:spPr>
          <a:xfrm>
            <a:off x="3048003" y="1714502"/>
            <a:ext cx="2857500" cy="4381500"/>
          </a:xfrm>
        </p:spPr>
        <p:txBody>
          <a:bodyPr tIns="142868">
            <a:no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3"/>
          </p:nvPr>
        </p:nvSpPr>
        <p:spPr>
          <a:xfrm>
            <a:off x="9144003" y="1714502"/>
            <a:ext cx="2857500" cy="4381500"/>
          </a:xfrm>
        </p:spPr>
        <p:txBody>
          <a:bodyPr tIns="142868">
            <a:no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562600" cy="381000"/>
          </a:xfrm>
        </p:spPr>
        <p:txBody>
          <a:bodyPr tIns="0" anchor="b"/>
          <a:lstStyle>
            <a:lvl1pPr>
              <a:defRPr sz="667" b="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</p:spTree>
    <p:extLst>
      <p:ext uri="{BB962C8B-B14F-4D97-AF65-F5344CB8AC3E}">
        <p14:creationId xmlns:p14="http://schemas.microsoft.com/office/powerpoint/2010/main" val="2961551490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 flipV="1">
            <a:off x="0" y="3"/>
            <a:ext cx="12192000" cy="1714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97" tIns="38099" rIns="76197" bIns="380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0" i="0" dirty="0"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571502"/>
            <a:ext cx="10287000" cy="952500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3" y="1714502"/>
            <a:ext cx="5524500" cy="4381500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6096000" y="1714502"/>
            <a:ext cx="5715000" cy="4381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562600" cy="381000"/>
          </a:xfrm>
        </p:spPr>
        <p:txBody>
          <a:bodyPr tIns="0" anchor="b"/>
          <a:lstStyle>
            <a:lvl1pPr>
              <a:defRPr sz="667" b="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</p:spTree>
    <p:extLst>
      <p:ext uri="{BB962C8B-B14F-4D97-AF65-F5344CB8AC3E}">
        <p14:creationId xmlns:p14="http://schemas.microsoft.com/office/powerpoint/2010/main" val="856628763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flipV="1">
            <a:off x="0" y="3"/>
            <a:ext cx="12192000" cy="1714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97" tIns="38099" rIns="76197" bIns="380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0" i="0" dirty="0"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571502"/>
            <a:ext cx="10287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2" y="1714502"/>
            <a:ext cx="2476500" cy="4381500"/>
          </a:xfrm>
        </p:spPr>
        <p:txBody>
          <a:bodyPr tIns="142868">
            <a:no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0"/>
          </p:nvPr>
        </p:nvSpPr>
        <p:spPr>
          <a:xfrm>
            <a:off x="6096003" y="1714502"/>
            <a:ext cx="2857500" cy="4381500"/>
          </a:xfrm>
        </p:spPr>
        <p:txBody>
          <a:bodyPr tIns="142868">
            <a:no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2"/>
          </p:nvPr>
        </p:nvSpPr>
        <p:spPr>
          <a:xfrm>
            <a:off x="3048003" y="1714502"/>
            <a:ext cx="2857500" cy="4381500"/>
          </a:xfrm>
        </p:spPr>
        <p:txBody>
          <a:bodyPr tIns="142868">
            <a:no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3"/>
          </p:nvPr>
        </p:nvSpPr>
        <p:spPr>
          <a:xfrm>
            <a:off x="9144003" y="1714502"/>
            <a:ext cx="2857500" cy="4381500"/>
          </a:xfrm>
        </p:spPr>
        <p:txBody>
          <a:bodyPr tIns="142868">
            <a:no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562600" cy="381000"/>
          </a:xfrm>
        </p:spPr>
        <p:txBody>
          <a:bodyPr tIns="0" anchor="b"/>
          <a:lstStyle>
            <a:lvl1pPr>
              <a:defRPr sz="667" b="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</p:spTree>
    <p:extLst>
      <p:ext uri="{BB962C8B-B14F-4D97-AF65-F5344CB8AC3E}">
        <p14:creationId xmlns:p14="http://schemas.microsoft.com/office/powerpoint/2010/main" val="3751100723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5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571502"/>
            <a:ext cx="10287000" cy="952500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3" y="1714502"/>
            <a:ext cx="5524500" cy="4381500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6096000" y="1714502"/>
            <a:ext cx="5715000" cy="4381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562600" cy="381000"/>
          </a:xfrm>
        </p:spPr>
        <p:txBody>
          <a:bodyPr tIns="0" anchor="b"/>
          <a:lstStyle>
            <a:lvl1pPr>
              <a:defRPr sz="667" b="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</p:spTree>
    <p:extLst>
      <p:ext uri="{BB962C8B-B14F-4D97-AF65-F5344CB8AC3E}">
        <p14:creationId xmlns:p14="http://schemas.microsoft.com/office/powerpoint/2010/main" val="18855961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558000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6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571502"/>
            <a:ext cx="10287000" cy="952500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2" y="1714502"/>
            <a:ext cx="2476500" cy="4381500"/>
          </a:xfrm>
        </p:spPr>
        <p:txBody>
          <a:bodyPr tIns="142868">
            <a:no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0"/>
          </p:nvPr>
        </p:nvSpPr>
        <p:spPr>
          <a:xfrm>
            <a:off x="6096003" y="1714502"/>
            <a:ext cx="2857500" cy="4381500"/>
          </a:xfrm>
        </p:spPr>
        <p:txBody>
          <a:bodyPr tIns="142868">
            <a:no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2"/>
          </p:nvPr>
        </p:nvSpPr>
        <p:spPr>
          <a:xfrm>
            <a:off x="3048003" y="1714502"/>
            <a:ext cx="2857500" cy="4381500"/>
          </a:xfrm>
        </p:spPr>
        <p:txBody>
          <a:bodyPr tIns="142868">
            <a:no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3"/>
          </p:nvPr>
        </p:nvSpPr>
        <p:spPr>
          <a:xfrm>
            <a:off x="9144003" y="1714502"/>
            <a:ext cx="2857500" cy="4381500"/>
          </a:xfrm>
        </p:spPr>
        <p:txBody>
          <a:bodyPr tIns="142868">
            <a:no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3" y="6118860"/>
            <a:ext cx="5524500" cy="381000"/>
          </a:xfrm>
        </p:spPr>
        <p:txBody>
          <a:bodyPr tIns="0" anchor="b"/>
          <a:lstStyle>
            <a:lvl1pPr>
              <a:defRPr sz="667" b="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</p:spTree>
    <p:extLst>
      <p:ext uri="{BB962C8B-B14F-4D97-AF65-F5344CB8AC3E}">
        <p14:creationId xmlns:p14="http://schemas.microsoft.com/office/powerpoint/2010/main" val="24471179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97" tIns="38099" rIns="76197" bIns="380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0" i="0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2" y="1714500"/>
            <a:ext cx="2476500" cy="3048000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2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0" y="6515115"/>
            <a:ext cx="471765" cy="1905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6096003" y="1714502"/>
            <a:ext cx="2857500" cy="4381500"/>
          </a:xfrm>
        </p:spPr>
        <p:txBody>
          <a:bodyPr tIns="0">
            <a:no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3238500" y="1714502"/>
            <a:ext cx="2667000" cy="4381500"/>
          </a:xfrm>
        </p:spPr>
        <p:txBody>
          <a:bodyPr tIns="0">
            <a:no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9144003" y="1714502"/>
            <a:ext cx="2857500" cy="4381500"/>
          </a:xfrm>
        </p:spPr>
        <p:txBody>
          <a:bodyPr tIns="0">
            <a:no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381005" y="6096003"/>
            <a:ext cx="2514601" cy="403860"/>
          </a:xfrm>
        </p:spPr>
        <p:txBody>
          <a:bodyPr tIns="0" anchor="b"/>
          <a:lstStyle>
            <a:lvl1pPr>
              <a:defRPr sz="667" b="0">
                <a:solidFill>
                  <a:schemeClr val="tx1">
                    <a:alpha val="70000"/>
                  </a:schemeClr>
                </a:solidFill>
                <a:latin typeface="+mn-lt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/>
        </p:nvSpPr>
        <p:spPr>
          <a:xfrm>
            <a:off x="3238500" y="658377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7" b="0" i="0" dirty="0">
                <a:solidFill>
                  <a:schemeClr val="tx1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rPr>
              <a:t>IBM Services</a:t>
            </a:r>
          </a:p>
        </p:txBody>
      </p:sp>
    </p:spTree>
    <p:extLst>
      <p:ext uri="{BB962C8B-B14F-4D97-AF65-F5344CB8AC3E}">
        <p14:creationId xmlns:p14="http://schemas.microsoft.com/office/powerpoint/2010/main" val="2929346751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H="1">
            <a:off x="0" y="0"/>
            <a:ext cx="3048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97" tIns="38099" rIns="76197" bIns="380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0" i="0" dirty="0"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2" y="1714500"/>
            <a:ext cx="2476500" cy="3048000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2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6096003" y="1714502"/>
            <a:ext cx="2857500" cy="4381500"/>
          </a:xfrm>
        </p:spPr>
        <p:txBody>
          <a:bodyPr t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3238500" y="1714502"/>
            <a:ext cx="2667000" cy="4381500"/>
          </a:xfrm>
        </p:spPr>
        <p:txBody>
          <a:bodyPr t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9144003" y="1714502"/>
            <a:ext cx="2857500" cy="4381500"/>
          </a:xfrm>
        </p:spPr>
        <p:txBody>
          <a:bodyPr t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381005" y="6096003"/>
            <a:ext cx="2514601" cy="403860"/>
          </a:xfrm>
        </p:spPr>
        <p:txBody>
          <a:bodyPr tIns="0" anchor="b"/>
          <a:lstStyle>
            <a:lvl1pPr>
              <a:defRPr sz="667" b="0">
                <a:solidFill>
                  <a:schemeClr val="tx1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3" name="Footer Placeholder 3"/>
          <p:cNvSpPr txBox="1">
            <a:spLocks/>
          </p:cNvSpPr>
          <p:nvPr/>
        </p:nvSpPr>
        <p:spPr>
          <a:xfrm>
            <a:off x="762000" y="658377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7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©</a:t>
            </a:r>
            <a:r>
              <a:rPr lang="en-US" sz="400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lang="en-US" sz="667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2019 IBM Corporation</a:t>
            </a:r>
            <a:r>
              <a:rPr lang="en-US" sz="667" b="0" i="0" baseline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              </a:t>
            </a:r>
            <a:r>
              <a:rPr lang="en-US" sz="667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</a:p>
        </p:txBody>
      </p:sp>
      <p:sp>
        <p:nvSpPr>
          <p:cNvPr id="16" name="Slide Number Placeholder 2"/>
          <p:cNvSpPr txBox="1">
            <a:spLocks/>
          </p:cNvSpPr>
          <p:nvPr/>
        </p:nvSpPr>
        <p:spPr>
          <a:xfrm>
            <a:off x="379049" y="6578160"/>
            <a:ext cx="273232" cy="18254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667" b="0" i="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55419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H="1">
            <a:off x="0" y="0"/>
            <a:ext cx="3048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97" tIns="38099" rIns="76197" bIns="380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0" i="0" dirty="0"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2" y="1714500"/>
            <a:ext cx="2476500" cy="3048000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2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6096003" y="1714502"/>
            <a:ext cx="2857500" cy="4381500"/>
          </a:xfrm>
        </p:spPr>
        <p:txBody>
          <a:bodyPr tIns="0">
            <a:no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3238500" y="1714502"/>
            <a:ext cx="2667000" cy="4381500"/>
          </a:xfrm>
        </p:spPr>
        <p:txBody>
          <a:bodyPr tIns="0">
            <a:no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9144000" y="0"/>
            <a:ext cx="3048000" cy="6858000"/>
          </a:xfrm>
        </p:spPr>
        <p:txBody>
          <a:bodyPr lIns="142868" tIns="1285811" rIns="57148">
            <a:no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381005" y="6096003"/>
            <a:ext cx="2514601" cy="403860"/>
          </a:xfrm>
        </p:spPr>
        <p:txBody>
          <a:bodyPr tIns="0" anchor="b"/>
          <a:lstStyle>
            <a:lvl1pPr>
              <a:defRPr sz="667" b="0">
                <a:solidFill>
                  <a:schemeClr val="tx1">
                    <a:alpha val="70000"/>
                  </a:schemeClr>
                </a:solidFill>
                <a:latin typeface="+mn-lt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4" name="Footer Placeholder 3"/>
          <p:cNvSpPr txBox="1">
            <a:spLocks/>
          </p:cNvSpPr>
          <p:nvPr/>
        </p:nvSpPr>
        <p:spPr>
          <a:xfrm>
            <a:off x="762000" y="658377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7" b="0" i="0" dirty="0">
                <a:solidFill>
                  <a:schemeClr val="tx1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rPr>
              <a:t>©</a:t>
            </a:r>
            <a:r>
              <a:rPr lang="en-US" sz="400" b="0" i="0" dirty="0">
                <a:solidFill>
                  <a:schemeClr val="tx1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rPr>
              <a:t> </a:t>
            </a:r>
            <a:r>
              <a:rPr lang="en-US" sz="667" b="0" i="0" dirty="0">
                <a:solidFill>
                  <a:schemeClr val="tx1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rPr>
              <a:t>2019 IBM Corporation</a:t>
            </a:r>
            <a:r>
              <a:rPr lang="en-US" sz="667" b="0" i="0" baseline="0" dirty="0">
                <a:solidFill>
                  <a:schemeClr val="tx1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rPr>
              <a:t>              </a:t>
            </a:r>
            <a:r>
              <a:rPr lang="en-US" sz="667" b="0" i="0" dirty="0">
                <a:solidFill>
                  <a:schemeClr val="tx1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rPr>
              <a:t> </a:t>
            </a:r>
          </a:p>
        </p:txBody>
      </p:sp>
      <p:sp>
        <p:nvSpPr>
          <p:cNvPr id="18" name="Slide Number Placeholder 2"/>
          <p:cNvSpPr txBox="1">
            <a:spLocks/>
          </p:cNvSpPr>
          <p:nvPr/>
        </p:nvSpPr>
        <p:spPr>
          <a:xfrm>
            <a:off x="379049" y="6578160"/>
            <a:ext cx="273232" cy="18254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667" b="0" i="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315908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97" tIns="38099" rIns="76197" bIns="380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0" i="0" dirty="0"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14502"/>
            <a:ext cx="5486400" cy="4381500"/>
          </a:xfrm>
          <a:prstGeom prst="rect">
            <a:avLst/>
          </a:prstGeom>
        </p:spPr>
        <p:txBody>
          <a:bodyPr t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86500" y="1714502"/>
            <a:ext cx="5486400" cy="4381500"/>
          </a:xfrm>
          <a:prstGeom prst="rect">
            <a:avLst/>
          </a:prstGeom>
        </p:spPr>
        <p:txBody>
          <a:bodyPr tIns="0">
            <a:no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0" y="6515115"/>
            <a:ext cx="471765" cy="190500"/>
          </a:xfrm>
          <a:prstGeom prst="rect">
            <a:avLst/>
          </a:prstGeom>
        </p:spPr>
      </p:pic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562600" cy="381000"/>
          </a:xfrm>
          <a:prstGeom prst="rect">
            <a:avLst/>
          </a:prstGeom>
        </p:spPr>
        <p:txBody>
          <a:bodyPr tIns="0" anchor="b"/>
          <a:lstStyle>
            <a:lvl1pPr>
              <a:defRPr sz="667" b="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5504394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97" tIns="38099" rIns="76197" bIns="380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0" i="0" dirty="0"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14502"/>
            <a:ext cx="5486400" cy="4381500"/>
          </a:xfrm>
          <a:prstGeom prst="rect">
            <a:avLst/>
          </a:prstGeom>
        </p:spPr>
        <p:txBody>
          <a:bodyPr tIns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86500" y="1714502"/>
            <a:ext cx="5486400" cy="4381500"/>
          </a:xfrm>
          <a:prstGeom prst="rect">
            <a:avLst/>
          </a:prstGeom>
        </p:spPr>
        <p:txBody>
          <a:bodyPr t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107" y="6515115"/>
            <a:ext cx="471764" cy="190500"/>
          </a:xfrm>
          <a:prstGeom prst="rect">
            <a:avLst/>
          </a:prstGeom>
        </p:spPr>
      </p:pic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3" y="6118860"/>
            <a:ext cx="5524500" cy="381000"/>
          </a:xfrm>
          <a:prstGeom prst="rect">
            <a:avLst/>
          </a:prstGeom>
        </p:spPr>
        <p:txBody>
          <a:bodyPr tIns="0" anchor="b"/>
          <a:lstStyle>
            <a:lvl1pPr>
              <a:defRPr sz="667" b="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9634825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97" tIns="38099" rIns="76197" bIns="380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0" i="0" dirty="0"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14502"/>
            <a:ext cx="5486400" cy="4381500"/>
          </a:xfrm>
          <a:prstGeom prst="rect">
            <a:avLst/>
          </a:prstGeom>
        </p:spPr>
        <p:txBody>
          <a:bodyPr t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86500" y="1714502"/>
            <a:ext cx="5486400" cy="4381500"/>
          </a:xfrm>
          <a:prstGeom prst="rect">
            <a:avLst/>
          </a:prstGeom>
        </p:spPr>
        <p:txBody>
          <a:bodyPr tIns="0">
            <a:noAutofit/>
          </a:bodyPr>
          <a:lstStyle>
            <a:lvl1pPr>
              <a:defRPr>
                <a:solidFill>
                  <a:schemeClr val="bg2"/>
                </a:solidFill>
                <a:latin typeface="+mn-lt"/>
              </a:defRPr>
            </a:lvl1pPr>
            <a:lvl2pPr>
              <a:defRPr>
                <a:solidFill>
                  <a:schemeClr val="bg2"/>
                </a:solidFill>
                <a:latin typeface="+mn-lt"/>
              </a:defRPr>
            </a:lvl2pPr>
            <a:lvl3pPr>
              <a:defRPr>
                <a:solidFill>
                  <a:schemeClr val="bg2"/>
                </a:solidFill>
                <a:latin typeface="+mn-lt"/>
              </a:defRPr>
            </a:lvl3pPr>
            <a:lvl4pPr>
              <a:defRPr>
                <a:solidFill>
                  <a:schemeClr val="bg2"/>
                </a:solidFill>
                <a:latin typeface="+mn-lt"/>
              </a:defRPr>
            </a:lvl4pPr>
            <a:lvl5pPr>
              <a:defRPr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20" y="6515116"/>
            <a:ext cx="471765" cy="1905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107" y="6515115"/>
            <a:ext cx="471764" cy="190500"/>
          </a:xfrm>
          <a:prstGeom prst="rect">
            <a:avLst/>
          </a:prstGeom>
        </p:spPr>
      </p:pic>
      <p:sp>
        <p:nvSpPr>
          <p:cNvPr id="10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562600" cy="381000"/>
          </a:xfrm>
          <a:prstGeom prst="rect">
            <a:avLst/>
          </a:prstGeom>
        </p:spPr>
        <p:txBody>
          <a:bodyPr tIns="0" anchor="b"/>
          <a:lstStyle>
            <a:lvl1pPr>
              <a:defRPr sz="667" b="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2515040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508002" y="50803"/>
            <a:ext cx="11112500" cy="228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3" tIns="32003" rIns="64003" bIns="3200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defTabSz="607439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067" i="1" dirty="0">
                <a:solidFill>
                  <a:srgbClr val="FFFFFF"/>
                </a:solidFill>
                <a:ea typeface="MS PGothic" charset="-128"/>
              </a:rPr>
              <a:t>						       </a:t>
            </a:r>
            <a:r>
              <a:rPr lang="en-US" altLang="en-US" sz="800" i="1" dirty="0">
                <a:solidFill>
                  <a:srgbClr val="FFFFFF"/>
                </a:solidFill>
                <a:ea typeface="MS PGothic" charset="-128"/>
              </a:rPr>
              <a:t>IBM Confidential</a:t>
            </a:r>
            <a:r>
              <a:rPr lang="en-US" altLang="en-US" sz="1067" i="1" dirty="0">
                <a:solidFill>
                  <a:srgbClr val="FFFFFF"/>
                </a:solidFill>
                <a:ea typeface="MS PGothic" charset="-128"/>
              </a:rPr>
              <a:t>                                                   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016000" y="714382"/>
            <a:ext cx="10972800" cy="428625"/>
          </a:xfrm>
        </p:spPr>
        <p:txBody>
          <a:bodyPr/>
          <a:lstStyle>
            <a:lvl1pPr>
              <a:defRPr sz="2000" b="1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219200" y="1371621"/>
            <a:ext cx="5181600" cy="1911351"/>
          </a:xfrm>
        </p:spPr>
        <p:txBody>
          <a:bodyPr/>
          <a:lstStyle>
            <a:lvl1pPr>
              <a:defRPr sz="2000"/>
            </a:lvl1pPr>
            <a:lvl2pPr>
              <a:defRPr sz="1733"/>
            </a:lvl2pPr>
            <a:lvl3pPr>
              <a:defRPr sz="1067"/>
            </a:lvl3pPr>
            <a:lvl4pPr>
              <a:defRPr sz="1333"/>
            </a:lvl4pPr>
            <a:lvl5pPr>
              <a:defRPr sz="10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604000" y="1371621"/>
            <a:ext cx="5181600" cy="1911351"/>
          </a:xfrm>
        </p:spPr>
        <p:txBody>
          <a:bodyPr/>
          <a:lstStyle>
            <a:lvl1pPr>
              <a:defRPr sz="2000"/>
            </a:lvl1pPr>
            <a:lvl2pPr>
              <a:defRPr sz="1733"/>
            </a:lvl2pPr>
            <a:lvl3pPr>
              <a:defRPr sz="1067"/>
            </a:lvl3pPr>
            <a:lvl4pPr>
              <a:defRPr sz="1333"/>
            </a:lvl4pPr>
            <a:lvl5pPr>
              <a:defRPr sz="10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219200" y="3435414"/>
            <a:ext cx="5181600" cy="1911351"/>
          </a:xfrm>
        </p:spPr>
        <p:txBody>
          <a:bodyPr/>
          <a:lstStyle>
            <a:lvl1pPr>
              <a:defRPr sz="2000"/>
            </a:lvl1pPr>
            <a:lvl2pPr>
              <a:defRPr sz="1733"/>
            </a:lvl2pPr>
            <a:lvl3pPr>
              <a:defRPr sz="1067"/>
            </a:lvl3pPr>
            <a:lvl4pPr>
              <a:defRPr sz="1333"/>
            </a:lvl4pPr>
            <a:lvl5pPr>
              <a:defRPr sz="10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4000" y="3435414"/>
            <a:ext cx="5181600" cy="1911351"/>
          </a:xfrm>
        </p:spPr>
        <p:txBody>
          <a:bodyPr/>
          <a:lstStyle>
            <a:lvl1pPr>
              <a:defRPr sz="2000"/>
            </a:lvl1pPr>
            <a:lvl2pPr>
              <a:defRPr sz="1733"/>
            </a:lvl2pPr>
            <a:lvl3pPr>
              <a:defRPr sz="1067"/>
            </a:lvl3pPr>
            <a:lvl4pPr>
              <a:defRPr sz="1333"/>
            </a:lvl4pPr>
            <a:lvl5pPr>
              <a:defRPr sz="10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8002" y="51489"/>
            <a:ext cx="11112500" cy="282063"/>
          </a:xfrm>
          <a:prstGeom prst="rect">
            <a:avLst/>
          </a:prstGeom>
          <a:noFill/>
        </p:spPr>
        <p:txBody>
          <a:bodyPr wrap="square" lIns="76193" tIns="38099" rIns="76193" bIns="38099" rtlCol="0">
            <a:spAutoFit/>
          </a:bodyPr>
          <a:lstStyle/>
          <a:p>
            <a:r>
              <a:rPr lang="en-US" sz="1333" i="1" baseline="0" dirty="0">
                <a:solidFill>
                  <a:schemeClr val="bg1"/>
                </a:solidFill>
                <a:latin typeface="+mn-lt"/>
              </a:rPr>
              <a:t>						       </a:t>
            </a:r>
            <a:r>
              <a:rPr lang="en-US" sz="1067" i="1" baseline="0" dirty="0">
                <a:solidFill>
                  <a:schemeClr val="bg1"/>
                </a:solidFill>
                <a:latin typeface="+mn-lt"/>
              </a:rPr>
              <a:t>IBM Confidential</a:t>
            </a:r>
            <a:r>
              <a:rPr lang="en-US" sz="1333" i="1" baseline="0" dirty="0">
                <a:solidFill>
                  <a:schemeClr val="bg1"/>
                </a:solidFill>
                <a:latin typeface="+mn-lt"/>
              </a:rPr>
              <a:t>                                                          </a:t>
            </a:r>
            <a:endParaRPr lang="en-US" sz="1333" i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67793917"/>
      </p:ext>
    </p:extLst>
  </p:cSld>
  <p:clrMapOvr>
    <a:masterClrMapping/>
  </p:clrMapOvr>
  <p:transition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2"/>
            </a:lvl1pPr>
            <a:lvl2pPr marL="0" indent="0">
              <a:spcBef>
                <a:spcPts val="0"/>
              </a:spcBef>
              <a:buNone/>
              <a:defRPr/>
            </a:lvl2pPr>
            <a:lvl3pPr marL="268544" indent="0">
              <a:buNone/>
              <a:defRPr/>
            </a:lvl3pPr>
            <a:lvl4pPr marL="579380" indent="0">
              <a:buNone/>
              <a:defRPr/>
            </a:lvl4pPr>
            <a:lvl5pPr marL="84158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A559C73-A008-FB4D-B34A-1B1C1C01CD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799"/>
            </a:lvl1pPr>
            <a:lvl2pPr>
              <a:defRPr sz="799"/>
            </a:lvl2pPr>
            <a:lvl3pPr>
              <a:defRPr sz="799"/>
            </a:lvl3pPr>
            <a:lvl4pPr>
              <a:defRPr sz="799"/>
            </a:lvl4pPr>
            <a:lvl5pPr>
              <a:defRPr sz="79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475014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3971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Rectangle 52"/>
          <p:cNvSpPr txBox="1">
            <a:spLocks noChangeArrowheads="1"/>
          </p:cNvSpPr>
          <p:nvPr userDrawn="1"/>
        </p:nvSpPr>
        <p:spPr bwMode="auto">
          <a:xfrm>
            <a:off x="236414" y="6534349"/>
            <a:ext cx="28321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rgbClr val="7F7F7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406F1248-F814-5B49-A25F-52BBF431EC46}" type="slidenum">
              <a:rPr lang="en-US" altLang="en-US" sz="1200" smtClean="0"/>
              <a:pPr/>
              <a:t>‹#›</a:t>
            </a:fld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63340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564800461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gradient (cy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7109F7-77D4-FF4D-BD5B-3427233193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96" y="0"/>
            <a:ext cx="6096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6738"/>
            <a:ext cx="695452" cy="277477"/>
          </a:xfrm>
          <a:prstGeom prst="rect">
            <a:avLst/>
          </a:prstGeom>
        </p:spPr>
      </p:pic>
      <p:sp>
        <p:nvSpPr>
          <p:cNvPr id="8" name="Text Placeholder">
            <a:extLst>
              <a:ext uri="{FF2B5EF4-FFF2-40B4-BE49-F238E27FC236}">
                <a16:creationId xmlns:a16="http://schemas.microsoft.com/office/drawing/2014/main" id="{67ED033A-BC08-AD4F-9DC5-ABAC8FA307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00DFBDF-9D87-1A4E-B5B4-41D8A66039C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800" y="6330177"/>
            <a:ext cx="3110741" cy="27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35539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gradient (cyan)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7109F7-77D4-FF4D-BD5B-3427233193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96" y="0"/>
            <a:ext cx="6096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6738"/>
            <a:ext cx="695452" cy="277477"/>
          </a:xfrm>
          <a:prstGeom prst="rect">
            <a:avLst/>
          </a:prstGeom>
        </p:spPr>
      </p:pic>
      <p:sp>
        <p:nvSpPr>
          <p:cNvPr id="8" name="Text Placeholder">
            <a:extLst>
              <a:ext uri="{FF2B5EF4-FFF2-40B4-BE49-F238E27FC236}">
                <a16:creationId xmlns:a16="http://schemas.microsoft.com/office/drawing/2014/main" id="{67ED033A-BC08-AD4F-9DC5-ABAC8FA307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AD8779B-1AAA-8E40-8D6C-1418D372624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800" y="6320578"/>
            <a:ext cx="2517421" cy="22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75341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tri-gradient (cy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B9B720-1EE2-AF4D-A184-34DB9491CD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6738"/>
            <a:ext cx="695452" cy="27747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539CBE4-D954-3046-96A2-E36CC5432CC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800" y="6330177"/>
            <a:ext cx="3110741" cy="27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98064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tri-gradient (cyan)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B9B720-1EE2-AF4D-A184-34DB9491CD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6738"/>
            <a:ext cx="695452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10096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with gradient (cy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E94ABD-702C-5840-9406-8FB9D849C6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7432"/>
            <a:ext cx="12240768" cy="6885432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938353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urp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965448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 (purple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997097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 purp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749088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(purple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043606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, double (cy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CD4EB8-96B2-164A-B0DF-BDBFACB730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43841" y="231648"/>
            <a:ext cx="5608319" cy="5872480"/>
          </a:xfrm>
        </p:spPr>
        <p:txBody>
          <a:bodyPr/>
          <a:lstStyle>
            <a:lvl1pPr>
              <a:defRPr sz="64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D79256C-1FB7-9543-ACAD-40F6C8188E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27648" y="231648"/>
            <a:ext cx="5608320" cy="5876544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29794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255074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urp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006453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 (teal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3400648"/>
            <a:ext cx="5498592" cy="2565400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428323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 (cy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rgbClr val="F4F4F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572739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 (cyan gradie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rgbClr val="F4F4F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gradFill>
            <a:gsLst>
              <a:gs pos="19000">
                <a:srgbClr val="82CFFF"/>
              </a:gs>
              <a:gs pos="0">
                <a:srgbClr val="4589FF">
                  <a:alpha val="80000"/>
                </a:srgbClr>
              </a:gs>
              <a:gs pos="65000">
                <a:schemeClr val="bg1"/>
              </a:gs>
            </a:gsLst>
            <a:lin ang="18900000" scaled="0"/>
          </a:gra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711534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_top right (cy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rgbClr val="F4F4F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062752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_top right (cyan gradie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rgbClr val="F4F4F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4233"/>
            <a:ext cx="3048000" cy="3429000"/>
          </a:xfrm>
          <a:gradFill>
            <a:gsLst>
              <a:gs pos="19000">
                <a:srgbClr val="82CFFF"/>
              </a:gs>
              <a:gs pos="0">
                <a:srgbClr val="4589FF">
                  <a:alpha val="80000"/>
                </a:srgbClr>
              </a:gs>
              <a:gs pos="65000">
                <a:schemeClr val="bg1"/>
              </a:gs>
            </a:gsLst>
            <a:lin ang="18900000" scaled="0"/>
          </a:gra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821158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 alt (cy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F4F4F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547390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 alt (cyan gradie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gradFill>
            <a:gsLst>
              <a:gs pos="19000">
                <a:srgbClr val="82CFFF"/>
              </a:gs>
              <a:gs pos="0">
                <a:srgbClr val="4589FF">
                  <a:alpha val="80000"/>
                </a:srgbClr>
              </a:gs>
              <a:gs pos="65000">
                <a:schemeClr val="bg1"/>
              </a:gs>
            </a:gsLst>
            <a:lin ang="18900000" scaled="0"/>
          </a:gra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gradFill>
            <a:gsLst>
              <a:gs pos="19000">
                <a:srgbClr val="82CFFF"/>
              </a:gs>
              <a:gs pos="0">
                <a:srgbClr val="4589FF">
                  <a:alpha val="80000"/>
                </a:srgbClr>
              </a:gs>
              <a:gs pos="65000">
                <a:schemeClr val="bg1"/>
              </a:gs>
            </a:gsLst>
            <a:lin ang="18900000" scaled="0"/>
          </a:gra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gradFill>
            <a:gsLst>
              <a:gs pos="19000">
                <a:srgbClr val="82CFFF"/>
              </a:gs>
              <a:gs pos="0">
                <a:srgbClr val="4589FF">
                  <a:alpha val="80000"/>
                </a:srgbClr>
              </a:gs>
              <a:gs pos="65000">
                <a:schemeClr val="bg1"/>
              </a:gs>
            </a:gsLst>
            <a:lin ang="18900000" scaled="0"/>
          </a:gra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gradFill>
            <a:gsLst>
              <a:gs pos="19000">
                <a:srgbClr val="82CFFF"/>
              </a:gs>
              <a:gs pos="0">
                <a:srgbClr val="4589FF">
                  <a:alpha val="80000"/>
                </a:srgbClr>
              </a:gs>
              <a:gs pos="65000">
                <a:schemeClr val="bg1"/>
              </a:gs>
            </a:gsLst>
            <a:lin ang="18900000" scaled="0"/>
          </a:gra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424315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 alt (cy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F4F4F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971091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 alt (cyan gradie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gradFill>
            <a:gsLst>
              <a:gs pos="19000">
                <a:srgbClr val="82CFFF"/>
              </a:gs>
              <a:gs pos="0">
                <a:srgbClr val="4589FF">
                  <a:alpha val="80000"/>
                </a:srgbClr>
              </a:gs>
              <a:gs pos="65000">
                <a:schemeClr val="bg1"/>
              </a:gs>
            </a:gsLst>
            <a:lin ang="18900000" scaled="0"/>
          </a:gra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gradFill>
            <a:gsLst>
              <a:gs pos="19000">
                <a:srgbClr val="82CFFF"/>
              </a:gs>
              <a:gs pos="0">
                <a:srgbClr val="4589FF">
                  <a:alpha val="80000"/>
                </a:srgbClr>
              </a:gs>
              <a:gs pos="65000">
                <a:schemeClr val="bg1"/>
              </a:gs>
            </a:gsLst>
            <a:lin ang="18900000" scaled="0"/>
          </a:gra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gradFill>
            <a:gsLst>
              <a:gs pos="19000">
                <a:srgbClr val="82CFFF"/>
              </a:gs>
              <a:gs pos="0">
                <a:srgbClr val="4589FF">
                  <a:alpha val="80000"/>
                </a:srgbClr>
              </a:gs>
              <a:gs pos="65000">
                <a:schemeClr val="bg1"/>
              </a:gs>
            </a:gsLst>
            <a:lin ang="18900000" scaled="0"/>
          </a:gra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gradFill>
            <a:gsLst>
              <a:gs pos="19000">
                <a:srgbClr val="82CFFF"/>
              </a:gs>
              <a:gs pos="0">
                <a:srgbClr val="4589FF">
                  <a:alpha val="80000"/>
                </a:srgbClr>
              </a:gs>
              <a:gs pos="65000">
                <a:schemeClr val="bg1"/>
              </a:gs>
            </a:gsLst>
            <a:lin ang="18900000" scaled="0"/>
          </a:gra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6433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471826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bm sign-off with gradient (cy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6ED01A-C7E7-AA49-89AB-5411C3D383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928" y="3083847"/>
            <a:ext cx="1730144" cy="690309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265029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with gradient (cy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7109F7-77D4-FF4D-BD5B-3427233193A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96" y="0"/>
            <a:ext cx="6096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6738"/>
            <a:ext cx="695452" cy="277477"/>
          </a:xfrm>
          <a:prstGeom prst="rect">
            <a:avLst/>
          </a:prstGeom>
        </p:spPr>
      </p:pic>
      <p:sp>
        <p:nvSpPr>
          <p:cNvPr id="8" name="Text Placeholder">
            <a:extLst>
              <a:ext uri="{FF2B5EF4-FFF2-40B4-BE49-F238E27FC236}">
                <a16:creationId xmlns:a16="http://schemas.microsoft.com/office/drawing/2014/main" id="{67ED033A-BC08-AD4F-9DC5-ABAC8FA307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00DFBDF-9D87-1A4E-B5B4-41D8A66039C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800" y="6330177"/>
            <a:ext cx="3110741" cy="27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392848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with gradient (cyan)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7109F7-77D4-FF4D-BD5B-3427233193A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96" y="0"/>
            <a:ext cx="6096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6738"/>
            <a:ext cx="695452" cy="277477"/>
          </a:xfrm>
          <a:prstGeom prst="rect">
            <a:avLst/>
          </a:prstGeom>
        </p:spPr>
      </p:pic>
      <p:sp>
        <p:nvSpPr>
          <p:cNvPr id="8" name="Text Placeholder">
            <a:extLst>
              <a:ext uri="{FF2B5EF4-FFF2-40B4-BE49-F238E27FC236}">
                <a16:creationId xmlns:a16="http://schemas.microsoft.com/office/drawing/2014/main" id="{67ED033A-BC08-AD4F-9DC5-ABAC8FA307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AD8779B-1AAA-8E40-8D6C-1418D3726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800" y="6320578"/>
            <a:ext cx="2517421" cy="22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057448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with tri-gradient (cy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B9B720-1EE2-AF4D-A184-34DB9491CD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6738"/>
            <a:ext cx="695452" cy="27747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539CBE4-D954-3046-96A2-E36CC5432C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800" y="6330177"/>
            <a:ext cx="3110741" cy="27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48915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with tri-gradient (cyan)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B9B720-1EE2-AF4D-A184-34DB9491CD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6738"/>
            <a:ext cx="695452" cy="27747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2E42A6-0FFD-C848-B5B1-A3E3528E4D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800" y="6320578"/>
            <a:ext cx="2517421" cy="22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87020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gradient (cy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E94ABD-702C-5840-9406-8FB9D849C6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7432"/>
            <a:ext cx="12240768" cy="6885432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CEC51A-D697-495C-967E-A654E02D69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040511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purp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FCEC51A-D697-495C-967E-A654E02D69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726270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 (purple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FCEC51A-D697-495C-967E-A654E02D69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002983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 purp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FCEC51A-D697-495C-967E-A654E02D69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888921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 (purple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FCEC51A-D697-495C-967E-A654E02D69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60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9959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56033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8933444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, double (cy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CD4EB8-96B2-164A-B0DF-BDBFACB730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43841" y="231648"/>
            <a:ext cx="5608319" cy="5872480"/>
          </a:xfrm>
        </p:spPr>
        <p:txBody>
          <a:bodyPr/>
          <a:lstStyle>
            <a:lvl1pPr>
              <a:defRPr sz="6400"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CEC51A-D697-495C-967E-A654E02D699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D79256C-1FB7-9543-ACAD-40F6C8188E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27648" y="231648"/>
            <a:ext cx="5608320" cy="5876544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8663990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purp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CEC51A-D697-495C-967E-A654E02D69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063628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, half-image (teal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3400648"/>
            <a:ext cx="5498592" cy="2565400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FCEC51A-D697-495C-967E-A654E02D69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001365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 (cy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rgbClr val="F4F4F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FCEC51A-D697-495C-967E-A654E02D69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024240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 (cyan gradie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rgbClr val="F4F4F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gradFill>
            <a:gsLst>
              <a:gs pos="19000">
                <a:srgbClr val="82CFFF"/>
              </a:gs>
              <a:gs pos="0">
                <a:srgbClr val="4589FF">
                  <a:alpha val="80000"/>
                </a:srgbClr>
              </a:gs>
              <a:gs pos="65000">
                <a:schemeClr val="bg1"/>
              </a:gs>
            </a:gsLst>
            <a:lin ang="18900000" scaled="0"/>
          </a:gra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FCEC51A-D697-495C-967E-A654E02D69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262007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_top right (cy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rgbClr val="F4F4F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FCEC51A-D697-495C-967E-A654E02D69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813003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_top right (cyan gradie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rgbClr val="F4F4F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4233"/>
            <a:ext cx="3048000" cy="3429000"/>
          </a:xfrm>
          <a:gradFill>
            <a:gsLst>
              <a:gs pos="19000">
                <a:srgbClr val="82CFFF"/>
              </a:gs>
              <a:gs pos="0">
                <a:srgbClr val="4589FF">
                  <a:alpha val="80000"/>
                </a:srgbClr>
              </a:gs>
              <a:gs pos="65000">
                <a:schemeClr val="bg1"/>
              </a:gs>
            </a:gsLst>
            <a:lin ang="18900000" scaled="0"/>
          </a:gra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FCEC51A-D697-495C-967E-A654E02D69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49517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 alt (cy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F4F4F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CEC51A-D697-495C-967E-A654E02D69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835340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 alt (cyan gradie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gradFill>
            <a:gsLst>
              <a:gs pos="19000">
                <a:srgbClr val="82CFFF"/>
              </a:gs>
              <a:gs pos="0">
                <a:srgbClr val="4589FF">
                  <a:alpha val="80000"/>
                </a:srgbClr>
              </a:gs>
              <a:gs pos="65000">
                <a:schemeClr val="bg1"/>
              </a:gs>
            </a:gsLst>
            <a:lin ang="18900000" scaled="0"/>
          </a:gra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gradFill>
            <a:gsLst>
              <a:gs pos="19000">
                <a:srgbClr val="82CFFF"/>
              </a:gs>
              <a:gs pos="0">
                <a:srgbClr val="4589FF">
                  <a:alpha val="80000"/>
                </a:srgbClr>
              </a:gs>
              <a:gs pos="65000">
                <a:schemeClr val="bg1"/>
              </a:gs>
            </a:gsLst>
            <a:lin ang="18900000" scaled="0"/>
          </a:gra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gradFill>
            <a:gsLst>
              <a:gs pos="19000">
                <a:srgbClr val="82CFFF"/>
              </a:gs>
              <a:gs pos="0">
                <a:srgbClr val="4589FF">
                  <a:alpha val="80000"/>
                </a:srgbClr>
              </a:gs>
              <a:gs pos="65000">
                <a:schemeClr val="bg1"/>
              </a:gs>
            </a:gsLst>
            <a:lin ang="18900000" scaled="0"/>
          </a:gra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gradFill>
            <a:gsLst>
              <a:gs pos="19000">
                <a:srgbClr val="82CFFF"/>
              </a:gs>
              <a:gs pos="0">
                <a:srgbClr val="4589FF">
                  <a:alpha val="80000"/>
                </a:srgbClr>
              </a:gs>
              <a:gs pos="65000">
                <a:schemeClr val="bg1"/>
              </a:gs>
            </a:gsLst>
            <a:lin ang="18900000" scaled="0"/>
          </a:gra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FCEC51A-D697-495C-967E-A654E02D69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778151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 alt (cy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F4F4F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CEC51A-D697-495C-967E-A654E02D69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1932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304977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 alt (cyan gradie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gradFill>
            <a:gsLst>
              <a:gs pos="19000">
                <a:srgbClr val="82CFFF"/>
              </a:gs>
              <a:gs pos="0">
                <a:srgbClr val="4589FF">
                  <a:alpha val="80000"/>
                </a:srgbClr>
              </a:gs>
              <a:gs pos="65000">
                <a:schemeClr val="bg1"/>
              </a:gs>
            </a:gsLst>
            <a:lin ang="18900000" scaled="0"/>
          </a:gra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gradFill>
            <a:gsLst>
              <a:gs pos="19000">
                <a:srgbClr val="82CFFF"/>
              </a:gs>
              <a:gs pos="0">
                <a:srgbClr val="4589FF">
                  <a:alpha val="80000"/>
                </a:srgbClr>
              </a:gs>
              <a:gs pos="65000">
                <a:schemeClr val="bg1"/>
              </a:gs>
            </a:gsLst>
            <a:lin ang="18900000" scaled="0"/>
          </a:gra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gradFill>
            <a:gsLst>
              <a:gs pos="19000">
                <a:srgbClr val="82CFFF"/>
              </a:gs>
              <a:gs pos="0">
                <a:srgbClr val="4589FF">
                  <a:alpha val="80000"/>
                </a:srgbClr>
              </a:gs>
              <a:gs pos="65000">
                <a:schemeClr val="bg1"/>
              </a:gs>
            </a:gsLst>
            <a:lin ang="18900000" scaled="0"/>
          </a:gra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gradFill>
            <a:gsLst>
              <a:gs pos="19000">
                <a:srgbClr val="82CFFF"/>
              </a:gs>
              <a:gs pos="0">
                <a:srgbClr val="4589FF">
                  <a:alpha val="80000"/>
                </a:srgbClr>
              </a:gs>
              <a:gs pos="65000">
                <a:schemeClr val="bg1"/>
              </a:gs>
            </a:gsLst>
            <a:lin ang="18900000" scaled="0"/>
          </a:gra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FCEC51A-D697-495C-967E-A654E02D69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091322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bm sign-off with gradient (cy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6ED01A-C7E7-AA49-89AB-5411C3D383D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" descr="IBM 8-bar logo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928" y="3083847"/>
            <a:ext cx="1730144" cy="690309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CEC51A-D697-495C-967E-A654E02D69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598259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Watson / Date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689303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0"/>
            <a:ext cx="12192000" cy="1714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79048" y="6118860"/>
            <a:ext cx="5486400" cy="381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79048" y="1714500"/>
            <a:ext cx="5486400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6324600" y="1714500"/>
            <a:ext cx="5486400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3463775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 flipV="1">
            <a:off x="0" y="0"/>
            <a:ext cx="12192000" cy="1714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81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4869798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-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 flipV="1">
            <a:off x="0" y="0"/>
            <a:ext cx="12192000" cy="1714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81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3063733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-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 flipV="1">
            <a:off x="0" y="0"/>
            <a:ext cx="12192000" cy="1714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79048" y="6118860"/>
            <a:ext cx="5486400" cy="381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79048" y="1714500"/>
            <a:ext cx="5486400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6324600" y="1714500"/>
            <a:ext cx="5486400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6286143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 flipV="1">
            <a:off x="0" y="0"/>
            <a:ext cx="12192000" cy="1714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79048" y="1714500"/>
            <a:ext cx="5486400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6324600" y="1714500"/>
            <a:ext cx="5486400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4281128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0"/>
            <a:ext cx="12192000" cy="1714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615767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0"/>
            <a:ext cx="12192000" cy="1714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42246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805228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 flipV="1">
            <a:off x="0" y="0"/>
            <a:ext cx="12192000" cy="1714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5817437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0"/>
            <a:ext cx="12192000" cy="1714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79048" y="6118860"/>
            <a:ext cx="5486400" cy="381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79048" y="1714500"/>
            <a:ext cx="11431952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4464876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 flipV="1">
            <a:off x="0" y="0"/>
            <a:ext cx="12192000" cy="1714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79048" y="1714500"/>
            <a:ext cx="11430000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2147722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 flipV="1">
            <a:off x="0" y="0"/>
            <a:ext cx="12192000" cy="1714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81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9231274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5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66" name="Content Placeholder 2"/>
          <p:cNvSpPr>
            <a:spLocks noGrp="1"/>
          </p:cNvSpPr>
          <p:nvPr>
            <p:ph idx="1"/>
          </p:nvPr>
        </p:nvSpPr>
        <p:spPr>
          <a:xfrm>
            <a:off x="379048" y="1714500"/>
            <a:ext cx="5486400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7" name="Content Placeholder 2"/>
          <p:cNvSpPr>
            <a:spLocks noGrp="1"/>
          </p:cNvSpPr>
          <p:nvPr>
            <p:ph idx="13"/>
          </p:nvPr>
        </p:nvSpPr>
        <p:spPr>
          <a:xfrm>
            <a:off x="6324600" y="1714500"/>
            <a:ext cx="5486400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479734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6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81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85217068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-5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66" name="Content Placeholder 2"/>
          <p:cNvSpPr>
            <a:spLocks noGrp="1"/>
          </p:cNvSpPr>
          <p:nvPr>
            <p:ph idx="1"/>
          </p:nvPr>
        </p:nvSpPr>
        <p:spPr>
          <a:xfrm>
            <a:off x="379048" y="1714500"/>
            <a:ext cx="11430000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6487196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-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6096000"/>
            <a:ext cx="2514601" cy="4038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6162889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sp>
        <p:nvSpPr>
          <p:cNvPr id="14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6096000"/>
            <a:ext cx="2514601" cy="4038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0197638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sp>
        <p:nvSpPr>
          <p:cNvPr id="14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6096000"/>
            <a:ext cx="2514601" cy="4038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3250406" y="6583679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53011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621177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sp>
        <p:nvSpPr>
          <p:cNvPr id="14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6096000"/>
            <a:ext cx="2514601" cy="4038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3250406" y="6583679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03461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6096000"/>
            <a:ext cx="2514601" cy="4038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250406" y="6583679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9981191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H="1">
            <a:off x="0" y="0"/>
            <a:ext cx="3048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Date Placeholder 2"/>
          <p:cNvSpPr txBox="1">
            <a:spLocks/>
          </p:cNvSpPr>
          <p:nvPr userDrawn="1"/>
        </p:nvSpPr>
        <p:spPr>
          <a:xfrm>
            <a:off x="366787" y="6575630"/>
            <a:ext cx="1143000" cy="183809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auto"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lang="en-US" sz="750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internal use only</a:t>
            </a:r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33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833" b="0" i="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9586866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H="1">
            <a:off x="0" y="0"/>
            <a:ext cx="3048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9144000" y="0"/>
            <a:ext cx="3048000" cy="6858000"/>
          </a:xfrm>
        </p:spPr>
        <p:txBody>
          <a:bodyPr lIns="228600" tIns="2057400" rIns="91440"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7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6096000"/>
            <a:ext cx="2514601" cy="4038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14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© Copyright IBM Corporation 2018 </a:t>
              </a:r>
            </a:p>
          </p:txBody>
        </p:sp>
        <p:sp>
          <p:nvSpPr>
            <p:cNvPr id="16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algn="r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30 May 2023</a:t>
              </a:fld>
              <a:endPara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8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9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6913436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79048" y="1714500"/>
            <a:ext cx="5486400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6324600" y="1714500"/>
            <a:ext cx="5486400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3709153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1" y="6515113"/>
            <a:ext cx="471763" cy="190500"/>
          </a:xfrm>
          <a:prstGeom prst="rect">
            <a:avLst/>
          </a:prstGeom>
        </p:spPr>
      </p:pic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79048" y="1714500"/>
            <a:ext cx="5486400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6324600" y="1714500"/>
            <a:ext cx="5486400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5296514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1" y="6515113"/>
            <a:ext cx="471763" cy="190500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79048" y="1714500"/>
            <a:ext cx="5486400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6324600" y="1714500"/>
            <a:ext cx="5486400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</p:spTree>
    <p:extLst>
      <p:ext uri="{BB962C8B-B14F-4D97-AF65-F5344CB8AC3E}">
        <p14:creationId xmlns:p14="http://schemas.microsoft.com/office/powerpoint/2010/main" val="35651560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9605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1357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72029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9143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5744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106177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23837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54615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8446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8825200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6749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28651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20671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4416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(1/4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1648"/>
            <a:ext cx="2804160" cy="5791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8690" y="231648"/>
            <a:ext cx="8502548" cy="5791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55214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-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3"/>
          </p:nvPr>
        </p:nvSpPr>
        <p:spPr>
          <a:xfrm>
            <a:off x="6096000" y="1"/>
            <a:ext cx="3048000" cy="3429000"/>
          </a:xfrm>
          <a:prstGeom prst="rect">
            <a:avLst/>
          </a:prstGeom>
          <a:solidFill>
            <a:schemeClr val="tx1"/>
          </a:solidFill>
        </p:spPr>
        <p:txBody>
          <a:bodyPr lIns="228600" tIns="228600" rIns="228600" bIns="45720">
            <a:noAutofit/>
          </a:bodyPr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latin typeface="Arial" charset="0"/>
                <a:ea typeface="Arial" charset="0"/>
                <a:cs typeface="Arial" charset="0"/>
              </a:defRPr>
            </a:lvl2pPr>
            <a:lvl3pPr>
              <a:defRPr b="0" i="0">
                <a:latin typeface="Arial" charset="0"/>
                <a:ea typeface="Arial" charset="0"/>
                <a:cs typeface="Arial" charset="0"/>
              </a:defRPr>
            </a:lvl3pPr>
            <a:lvl4pPr>
              <a:defRPr b="0" i="0">
                <a:latin typeface="Arial" charset="0"/>
                <a:ea typeface="Arial" charset="0"/>
                <a:cs typeface="Arial" charset="0"/>
              </a:defRPr>
            </a:lvl4pPr>
            <a:lvl5pPr>
              <a:defRPr b="0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4"/>
          </p:nvPr>
        </p:nvSpPr>
        <p:spPr>
          <a:xfrm>
            <a:off x="9144811" y="0"/>
            <a:ext cx="3048000" cy="3429000"/>
          </a:xfrm>
          <a:prstGeom prst="rect">
            <a:avLst/>
          </a:prstGeom>
          <a:solidFill>
            <a:schemeClr val="tx1"/>
          </a:solidFill>
        </p:spPr>
        <p:txBody>
          <a:bodyPr lIns="228600" tIns="228600" rIns="228600" bIns="45720">
            <a:noAutofit/>
          </a:bodyPr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latin typeface="Arial" charset="0"/>
                <a:ea typeface="Arial" charset="0"/>
                <a:cs typeface="Arial" charset="0"/>
              </a:defRPr>
            </a:lvl2pPr>
            <a:lvl3pPr>
              <a:defRPr b="0" i="0">
                <a:latin typeface="Arial" charset="0"/>
                <a:ea typeface="Arial" charset="0"/>
                <a:cs typeface="Arial" charset="0"/>
              </a:defRPr>
            </a:lvl3pPr>
            <a:lvl4pPr>
              <a:defRPr b="0" i="0">
                <a:latin typeface="Arial" charset="0"/>
                <a:ea typeface="Arial" charset="0"/>
                <a:cs typeface="Arial" charset="0"/>
              </a:defRPr>
            </a:lvl4pPr>
            <a:lvl5pPr>
              <a:defRPr b="0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>
          <a:xfrm>
            <a:off x="3048000" y="1"/>
            <a:ext cx="3048000" cy="3429000"/>
          </a:xfrm>
          <a:prstGeom prst="rect">
            <a:avLst/>
          </a:prstGeom>
          <a:solidFill>
            <a:schemeClr val="tx1"/>
          </a:solidFill>
        </p:spPr>
        <p:txBody>
          <a:bodyPr lIns="228600" tIns="228600" rIns="228600" bIns="45720">
            <a:noAutofit/>
          </a:bodyPr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latin typeface="Arial" charset="0"/>
                <a:ea typeface="Arial" charset="0"/>
                <a:cs typeface="Arial" charset="0"/>
              </a:defRPr>
            </a:lvl2pPr>
            <a:lvl3pPr>
              <a:defRPr b="0" i="0">
                <a:latin typeface="Arial" charset="0"/>
                <a:ea typeface="Arial" charset="0"/>
                <a:cs typeface="Arial" charset="0"/>
              </a:defRPr>
            </a:lvl3pPr>
            <a:lvl4pPr>
              <a:defRPr b="0" i="0">
                <a:latin typeface="Arial" charset="0"/>
                <a:ea typeface="Arial" charset="0"/>
                <a:cs typeface="Arial" charset="0"/>
              </a:defRPr>
            </a:lvl4pPr>
            <a:lvl5pPr>
              <a:defRPr b="0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5"/>
          </p:nvPr>
        </p:nvSpPr>
        <p:spPr>
          <a:xfrm>
            <a:off x="6096000" y="3429000"/>
            <a:ext cx="3048000" cy="3429000"/>
          </a:xfrm>
          <a:prstGeom prst="rect">
            <a:avLst/>
          </a:prstGeom>
          <a:solidFill>
            <a:schemeClr val="tx1"/>
          </a:solidFill>
        </p:spPr>
        <p:txBody>
          <a:bodyPr lIns="228600" tIns="228600" rIns="228600" bIns="45720">
            <a:noAutofit/>
          </a:bodyPr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latin typeface="Arial" charset="0"/>
                <a:ea typeface="Arial" charset="0"/>
                <a:cs typeface="Arial" charset="0"/>
              </a:defRPr>
            </a:lvl2pPr>
            <a:lvl3pPr>
              <a:defRPr b="0" i="0">
                <a:latin typeface="Arial" charset="0"/>
                <a:ea typeface="Arial" charset="0"/>
                <a:cs typeface="Arial" charset="0"/>
              </a:defRPr>
            </a:lvl3pPr>
            <a:lvl4pPr>
              <a:defRPr b="0" i="0">
                <a:latin typeface="Arial" charset="0"/>
                <a:ea typeface="Arial" charset="0"/>
                <a:cs typeface="Arial" charset="0"/>
              </a:defRPr>
            </a:lvl4pPr>
            <a:lvl5pPr>
              <a:defRPr b="0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6"/>
          </p:nvPr>
        </p:nvSpPr>
        <p:spPr>
          <a:xfrm>
            <a:off x="9144811" y="3429000"/>
            <a:ext cx="3048000" cy="3429000"/>
          </a:xfrm>
          <a:prstGeom prst="rect">
            <a:avLst/>
          </a:prstGeom>
          <a:solidFill>
            <a:schemeClr val="tx1"/>
          </a:solidFill>
        </p:spPr>
        <p:txBody>
          <a:bodyPr lIns="228600" tIns="228600" rIns="228600" bIns="45720">
            <a:noAutofit/>
          </a:bodyPr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latin typeface="Arial" charset="0"/>
                <a:ea typeface="Arial" charset="0"/>
                <a:cs typeface="Arial" charset="0"/>
              </a:defRPr>
            </a:lvl2pPr>
            <a:lvl3pPr>
              <a:defRPr b="0" i="0">
                <a:latin typeface="Arial" charset="0"/>
                <a:ea typeface="Arial" charset="0"/>
                <a:cs typeface="Arial" charset="0"/>
              </a:defRPr>
            </a:lvl3pPr>
            <a:lvl4pPr>
              <a:defRPr b="0" i="0">
                <a:latin typeface="Arial" charset="0"/>
                <a:ea typeface="Arial" charset="0"/>
                <a:cs typeface="Arial" charset="0"/>
              </a:defRPr>
            </a:lvl4pPr>
            <a:lvl5pPr>
              <a:defRPr b="0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7"/>
          </p:nvPr>
        </p:nvSpPr>
        <p:spPr>
          <a:xfrm>
            <a:off x="3048000" y="3429000"/>
            <a:ext cx="3048000" cy="3429000"/>
          </a:xfrm>
          <a:prstGeom prst="rect">
            <a:avLst/>
          </a:prstGeom>
          <a:solidFill>
            <a:schemeClr val="tx1"/>
          </a:solidFill>
        </p:spPr>
        <p:txBody>
          <a:bodyPr lIns="228600" tIns="228600" rIns="228600" bIns="45720">
            <a:noAutofit/>
          </a:bodyPr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latin typeface="Arial" charset="0"/>
                <a:ea typeface="Arial" charset="0"/>
                <a:cs typeface="Arial" charset="0"/>
              </a:defRPr>
            </a:lvl2pPr>
            <a:lvl3pPr>
              <a:defRPr b="0" i="0">
                <a:latin typeface="Arial" charset="0"/>
                <a:ea typeface="Arial" charset="0"/>
                <a:cs typeface="Arial" charset="0"/>
              </a:defRPr>
            </a:lvl3pPr>
            <a:lvl4pPr>
              <a:defRPr b="0" i="0">
                <a:latin typeface="Arial" charset="0"/>
                <a:ea typeface="Arial" charset="0"/>
                <a:cs typeface="Arial" charset="0"/>
              </a:defRPr>
            </a:lvl4pPr>
            <a:lvl5pPr>
              <a:defRPr b="0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2" y="1714500"/>
            <a:ext cx="2476500" cy="30480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2" y="220980"/>
            <a:ext cx="2476500" cy="685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1333" b="0" i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0" y="6515120"/>
            <a:ext cx="471765" cy="190501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6096000" y="3429000"/>
            <a:ext cx="0" cy="3048000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9144000" y="3429000"/>
            <a:ext cx="0" cy="3048000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6096000" y="0"/>
            <a:ext cx="0" cy="3048000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9144000" y="0"/>
            <a:ext cx="0" cy="3048000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381000" y="6118860"/>
            <a:ext cx="2590800" cy="38100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tabLst/>
              <a:defRPr sz="667" b="0" i="0">
                <a:solidFill>
                  <a:schemeClr val="bg2">
                    <a:alpha val="7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833"/>
            </a:lvl2pPr>
            <a:lvl3pPr>
              <a:defRPr sz="833"/>
            </a:lvl3pPr>
            <a:lvl4pPr>
              <a:defRPr sz="833"/>
            </a:lvl4pPr>
            <a:lvl5pPr>
              <a:defRPr sz="833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</p:spTree>
    <p:extLst>
      <p:ext uri="{BB962C8B-B14F-4D97-AF65-F5344CB8AC3E}">
        <p14:creationId xmlns:p14="http://schemas.microsoft.com/office/powerpoint/2010/main" val="42004662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7156" y="6354377"/>
            <a:ext cx="475811" cy="19289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352800" y="221776"/>
            <a:ext cx="8534400" cy="5991669"/>
          </a:xfrm>
        </p:spPr>
        <p:txBody>
          <a:bodyPr/>
          <a:lstStyle>
            <a:lvl1pPr>
              <a:lnSpc>
                <a:spcPct val="90000"/>
              </a:lnSpc>
              <a:defRPr sz="5867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04800" y="3622766"/>
            <a:ext cx="0" cy="2934668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96388" y="3622766"/>
            <a:ext cx="0" cy="2934668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891177" y="3622766"/>
            <a:ext cx="0" cy="2934668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1669141" y="3622766"/>
            <a:ext cx="0" cy="2934668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48000" y="300567"/>
            <a:ext cx="0" cy="6256867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6096000" y="3622766"/>
            <a:ext cx="0" cy="2934668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872" y="6120384"/>
            <a:ext cx="1775853" cy="70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9753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(with full page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7156" y="6354377"/>
            <a:ext cx="475811" cy="19289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352800" y="221776"/>
            <a:ext cx="8534400" cy="5991669"/>
          </a:xfrm>
        </p:spPr>
        <p:txBody>
          <a:bodyPr/>
          <a:lstStyle>
            <a:lvl1pPr>
              <a:lnSpc>
                <a:spcPct val="90000"/>
              </a:lnSpc>
              <a:defRPr sz="5867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872" y="6120384"/>
            <a:ext cx="1775853" cy="70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309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985044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(sim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7156" y="6354377"/>
            <a:ext cx="475811" cy="19289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352799" y="221776"/>
            <a:ext cx="8530167" cy="5991669"/>
          </a:xfrm>
        </p:spPr>
        <p:txBody>
          <a:bodyPr/>
          <a:lstStyle>
            <a:lvl1pPr>
              <a:lnSpc>
                <a:spcPct val="90000"/>
              </a:lnSpc>
              <a:defRPr sz="5867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872" y="6120384"/>
            <a:ext cx="1775853" cy="707136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3048000" y="300567"/>
            <a:ext cx="0" cy="6256867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60086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(plai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7156" y="6354377"/>
            <a:ext cx="475811" cy="19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46237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5758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alt op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8534400" cy="5991669"/>
          </a:xfrm>
        </p:spPr>
        <p:txBody>
          <a:bodyPr/>
          <a:lstStyle>
            <a:lvl1pPr>
              <a:lnSpc>
                <a:spcPct val="90000"/>
              </a:lnSpc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9144000" y="300567"/>
            <a:ext cx="0" cy="6256867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9448800" y="268224"/>
            <a:ext cx="2438400" cy="599166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491526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1573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full page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156350"/>
            <a:ext cx="5486400" cy="4123551"/>
          </a:xfrm>
        </p:spPr>
        <p:txBody>
          <a:bodyPr/>
          <a:lstStyle>
            <a:lvl1pPr>
              <a:lnSpc>
                <a:spcPct val="90000"/>
              </a:lnSpc>
              <a:defRPr sz="9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5112866"/>
            <a:ext cx="5486400" cy="85301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2133"/>
            </a:lvl1pPr>
            <a:lvl2pPr>
              <a:lnSpc>
                <a:spcPct val="90000"/>
              </a:lnSpc>
              <a:spcBef>
                <a:spcPts val="0"/>
              </a:spcBef>
              <a:defRPr sz="2133"/>
            </a:lvl2pPr>
            <a:lvl3pPr>
              <a:lnSpc>
                <a:spcPct val="90000"/>
              </a:lnSpc>
              <a:spcBef>
                <a:spcPts val="0"/>
              </a:spcBef>
              <a:defRPr sz="2133"/>
            </a:lvl3pPr>
            <a:lvl4pPr>
              <a:lnSpc>
                <a:spcPct val="90000"/>
              </a:lnSpc>
              <a:spcBef>
                <a:spcPts val="0"/>
              </a:spcBef>
              <a:defRPr sz="2133"/>
            </a:lvl4pPr>
            <a:lvl5pPr>
              <a:lnSpc>
                <a:spcPct val="90000"/>
              </a:lnSpc>
              <a:spcBef>
                <a:spcPts val="0"/>
              </a:spcBef>
              <a:defRPr sz="21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304800" y="6435307"/>
            <a:ext cx="8534400" cy="182880"/>
          </a:xfrm>
        </p:spPr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72708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268984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01154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90491"/>
            <a:ext cx="5486400" cy="1268984"/>
          </a:xfrm>
        </p:spPr>
        <p:txBody>
          <a:bodyPr/>
          <a:lstStyle>
            <a:lvl1pPr algn="l">
              <a:defRPr sz="2133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11582400" cy="3915411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096000" y="300568"/>
            <a:ext cx="0" cy="1248833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290492"/>
            <a:ext cx="2438400" cy="1248833"/>
          </a:xfrm>
        </p:spPr>
        <p:txBody>
          <a:bodyPr/>
          <a:lstStyle>
            <a:lvl1pPr algn="l">
              <a:defRPr sz="14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97357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55065541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21920"/>
            <a:ext cx="11582400" cy="5961888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15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48620716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u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224" y="219457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5867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6558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7467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31796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80430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73114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48799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24048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60653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01604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856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29423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01026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58858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77025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40947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 opt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9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3429000"/>
            <a:ext cx="3048000" cy="3429000"/>
          </a:xfrm>
          <a:solidFill>
            <a:schemeClr val="bg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56033"/>
            <a:ext cx="5486400" cy="40004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  <a:lvl2pPr>
              <a:defRPr sz="1867">
                <a:solidFill>
                  <a:schemeClr val="tx1"/>
                </a:solidFill>
              </a:defRPr>
            </a:lvl2pPr>
            <a:lvl3pPr>
              <a:defRPr sz="1867">
                <a:solidFill>
                  <a:schemeClr val="tx1"/>
                </a:solidFill>
              </a:defRPr>
            </a:lvl3pPr>
            <a:lvl4pPr>
              <a:defRPr sz="1867">
                <a:solidFill>
                  <a:schemeClr val="tx1"/>
                </a:solidFill>
              </a:defRPr>
            </a:lvl4pPr>
            <a:lvl5pPr>
              <a:defRPr sz="18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167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med, 6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/>
          <p:cNvSpPr>
            <a:spLocks noGrp="1"/>
          </p:cNvSpPr>
          <p:nvPr>
            <p:ph sz="quarter" idx="17"/>
          </p:nvPr>
        </p:nvSpPr>
        <p:spPr>
          <a:xfrm>
            <a:off x="9143997" y="342900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9"/>
          <p:cNvSpPr>
            <a:spLocks noGrp="1"/>
          </p:cNvSpPr>
          <p:nvPr>
            <p:ph sz="quarter" idx="18"/>
          </p:nvPr>
        </p:nvSpPr>
        <p:spPr>
          <a:xfrm>
            <a:off x="3048000" y="342900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19"/>
          </p:nvPr>
        </p:nvSpPr>
        <p:spPr>
          <a:xfrm>
            <a:off x="6096002" y="3429000"/>
            <a:ext cx="3047996" cy="3429000"/>
          </a:xfrm>
          <a:solidFill>
            <a:schemeClr val="bg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4"/>
          <p:cNvSpPr>
            <a:spLocks noGrp="1"/>
          </p:cNvSpPr>
          <p:nvPr>
            <p:ph sz="quarter" idx="20"/>
          </p:nvPr>
        </p:nvSpPr>
        <p:spPr>
          <a:xfrm>
            <a:off x="0" y="3429000"/>
            <a:ext cx="3048000" cy="3429000"/>
          </a:xfrm>
          <a:solidFill>
            <a:schemeClr val="bg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tx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92450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470097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00921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47086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 sol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883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37795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56571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46024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12192000" cy="1549399"/>
          </a:xfrm>
          <a:solidFill>
            <a:schemeClr val="bg2"/>
          </a:solidFill>
        </p:spPr>
        <p:txBody>
          <a:bodyPr lIns="228600" tIns="192024" rIns="228600" bIns="228600"/>
          <a:lstStyle>
            <a:lvl1pPr>
              <a:defRPr sz="2133" b="1">
                <a:solidFill>
                  <a:schemeClr val="tx1"/>
                </a:solidFill>
              </a:defRPr>
            </a:lvl1pPr>
            <a:lvl2pPr>
              <a:defRPr sz="1467">
                <a:solidFill>
                  <a:schemeClr val="tx1"/>
                </a:solidFill>
              </a:defRPr>
            </a:lvl2pPr>
            <a:lvl3pPr>
              <a:defRPr sz="1467">
                <a:solidFill>
                  <a:schemeClr val="tx1"/>
                </a:solidFill>
              </a:defRPr>
            </a:lvl3pPr>
            <a:lvl4pPr>
              <a:defRPr sz="1467">
                <a:solidFill>
                  <a:schemeClr val="tx1"/>
                </a:solidFill>
              </a:defRPr>
            </a:lvl4pPr>
            <a:lvl5pPr>
              <a:defRPr sz="14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1549400"/>
            <a:ext cx="3048000" cy="4438651"/>
          </a:xfrm>
          <a:noFill/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1549400"/>
            <a:ext cx="3048000" cy="4438651"/>
          </a:xfrm>
          <a:noFill/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1549400"/>
            <a:ext cx="3048000" cy="4438651"/>
          </a:xfrm>
          <a:noFill/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Content Placeholder 16"/>
          <p:cNvSpPr>
            <a:spLocks noGrp="1"/>
          </p:cNvSpPr>
          <p:nvPr>
            <p:ph sz="quarter" idx="23"/>
          </p:nvPr>
        </p:nvSpPr>
        <p:spPr>
          <a:xfrm>
            <a:off x="0" y="1549399"/>
            <a:ext cx="3048000" cy="4438651"/>
          </a:xfrm>
          <a:noFill/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178567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6 stack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1" y="-1"/>
            <a:ext cx="3047999" cy="6858001"/>
          </a:xfrm>
          <a:solidFill>
            <a:schemeClr val="bg2"/>
          </a:solidFill>
        </p:spPr>
        <p:txBody>
          <a:bodyPr lIns="228600" tIns="192024" rIns="228600" bIns="228600"/>
          <a:lstStyle>
            <a:lvl1pPr>
              <a:defRPr sz="2133" b="0">
                <a:solidFill>
                  <a:schemeClr val="tx1"/>
                </a:solidFill>
              </a:defRPr>
            </a:lvl1pPr>
            <a:lvl2pPr>
              <a:defRPr sz="1467">
                <a:solidFill>
                  <a:schemeClr val="tx1"/>
                </a:solidFill>
              </a:defRPr>
            </a:lvl2pPr>
            <a:lvl3pPr>
              <a:defRPr sz="1467">
                <a:solidFill>
                  <a:schemeClr val="tx1"/>
                </a:solidFill>
              </a:defRPr>
            </a:lvl3pPr>
            <a:lvl4pPr>
              <a:defRPr sz="1467">
                <a:solidFill>
                  <a:schemeClr val="tx1"/>
                </a:solidFill>
              </a:defRPr>
            </a:lvl4pPr>
            <a:lvl5pPr>
              <a:defRPr sz="14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9434"/>
            <a:ext cx="3048000" cy="2564433"/>
          </a:xfrm>
          <a:noFill/>
        </p:spPr>
        <p:txBody>
          <a:bodyPr lIns="228600" tIns="192024" rIns="228600" bIns="228600"/>
          <a:lstStyle>
            <a:lvl1pPr>
              <a:defRPr sz="2133" b="1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9434"/>
            <a:ext cx="3048000" cy="2564433"/>
          </a:xfrm>
          <a:noFill/>
        </p:spPr>
        <p:txBody>
          <a:bodyPr lIns="228600" tIns="192024" rIns="228600" bIns="228600"/>
          <a:lstStyle>
            <a:lvl1pPr>
              <a:defRPr sz="2133" b="1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9434"/>
            <a:ext cx="3048000" cy="2564433"/>
          </a:xfrm>
          <a:noFill/>
        </p:spPr>
        <p:txBody>
          <a:bodyPr lIns="228600" tIns="192024" rIns="228600" bIns="228600"/>
          <a:lstStyle>
            <a:lvl1pPr>
              <a:defRPr sz="2133" b="1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0" name="Content Placeholder 10"/>
          <p:cNvSpPr>
            <a:spLocks noGrp="1"/>
          </p:cNvSpPr>
          <p:nvPr>
            <p:ph sz="quarter" idx="23"/>
          </p:nvPr>
        </p:nvSpPr>
        <p:spPr>
          <a:xfrm>
            <a:off x="3048000" y="3423618"/>
            <a:ext cx="3048000" cy="2564433"/>
          </a:xfrm>
          <a:noFill/>
        </p:spPr>
        <p:txBody>
          <a:bodyPr lIns="228600" tIns="192024" rIns="228600" bIns="228600"/>
          <a:lstStyle>
            <a:lvl1pPr>
              <a:defRPr sz="2133" b="1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Content Placeholder 14"/>
          <p:cNvSpPr>
            <a:spLocks noGrp="1"/>
          </p:cNvSpPr>
          <p:nvPr>
            <p:ph sz="quarter" idx="24"/>
          </p:nvPr>
        </p:nvSpPr>
        <p:spPr>
          <a:xfrm>
            <a:off x="6096000" y="3423618"/>
            <a:ext cx="3048000" cy="2564433"/>
          </a:xfrm>
          <a:noFill/>
        </p:spPr>
        <p:txBody>
          <a:bodyPr lIns="228600" tIns="192024" rIns="228600" bIns="228600"/>
          <a:lstStyle>
            <a:lvl1pPr>
              <a:defRPr sz="2133" b="1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Content Placeholder 16"/>
          <p:cNvSpPr>
            <a:spLocks noGrp="1"/>
          </p:cNvSpPr>
          <p:nvPr>
            <p:ph sz="quarter" idx="25"/>
          </p:nvPr>
        </p:nvSpPr>
        <p:spPr>
          <a:xfrm>
            <a:off x="9144000" y="3423618"/>
            <a:ext cx="3048000" cy="2564433"/>
          </a:xfrm>
          <a:noFill/>
        </p:spPr>
        <p:txBody>
          <a:bodyPr lIns="228600" tIns="192024" rIns="228600" bIns="228600"/>
          <a:lstStyle>
            <a:lvl1pPr>
              <a:defRPr sz="2133" b="1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763099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3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3048000" y="0"/>
            <a:ext cx="9144001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1" y="-1"/>
            <a:ext cx="3047999" cy="6858001"/>
          </a:xfrm>
          <a:noFill/>
        </p:spPr>
        <p:txBody>
          <a:bodyPr lIns="228600" tIns="192024" rIns="228600" bIns="228600"/>
          <a:lstStyle>
            <a:lvl1pPr>
              <a:defRPr sz="2133" b="0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tx1"/>
                </a:solidFill>
              </a:defRPr>
            </a:lvl2pPr>
            <a:lvl3pPr>
              <a:defRPr sz="1467">
                <a:solidFill>
                  <a:schemeClr val="tx1"/>
                </a:solidFill>
              </a:defRPr>
            </a:lvl3pPr>
            <a:lvl4pPr>
              <a:defRPr sz="1467">
                <a:solidFill>
                  <a:schemeClr val="tx1"/>
                </a:solidFill>
              </a:defRPr>
            </a:lvl4pPr>
            <a:lvl5pPr>
              <a:defRPr sz="14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44941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9100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80608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14047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60234960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265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653632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87023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35791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133998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153687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1228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25523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9870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551" indent="0">
              <a:buNone/>
              <a:defRPr/>
            </a:lvl3pPr>
            <a:lvl4pPr marL="579395" indent="0">
              <a:buNone/>
              <a:defRPr/>
            </a:lvl4pPr>
            <a:lvl5pPr marL="84160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3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551" indent="0">
              <a:buNone/>
              <a:defRPr/>
            </a:lvl3pPr>
            <a:lvl4pPr marL="579395" indent="0">
              <a:buNone/>
              <a:defRPr/>
            </a:lvl4pPr>
            <a:lvl5pPr marL="84160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73830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787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51483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787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391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730302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787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95033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5"/>
            <a:ext cx="7416713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30678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96031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0" y="1658113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59466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19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34124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14741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01623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5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82695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5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ue 60 rectangle">
            <a:extLst>
              <a:ext uri="{FF2B5EF4-FFF2-40B4-BE49-F238E27FC236}">
                <a16:creationId xmlns:a16="http://schemas.microsoft.com/office/drawing/2014/main" id="{91D1D188-D7EA-5A44-A392-6E9BFB996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59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87070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495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26" Type="http://schemas.openxmlformats.org/officeDocument/2006/relationships/slideLayout" Target="../slideLayouts/slideLayout63.xml"/><Relationship Id="rId39" Type="http://schemas.openxmlformats.org/officeDocument/2006/relationships/slideLayout" Target="../slideLayouts/slideLayout76.xml"/><Relationship Id="rId21" Type="http://schemas.openxmlformats.org/officeDocument/2006/relationships/slideLayout" Target="../slideLayouts/slideLayout58.xml"/><Relationship Id="rId34" Type="http://schemas.openxmlformats.org/officeDocument/2006/relationships/slideLayout" Target="../slideLayouts/slideLayout71.xml"/><Relationship Id="rId42" Type="http://schemas.openxmlformats.org/officeDocument/2006/relationships/slideLayout" Target="../slideLayouts/slideLayout79.xml"/><Relationship Id="rId47" Type="http://schemas.openxmlformats.org/officeDocument/2006/relationships/slideLayout" Target="../slideLayouts/slideLayout84.xml"/><Relationship Id="rId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9" Type="http://schemas.openxmlformats.org/officeDocument/2006/relationships/slideLayout" Target="../slideLayouts/slideLayout66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61.xml"/><Relationship Id="rId32" Type="http://schemas.openxmlformats.org/officeDocument/2006/relationships/slideLayout" Target="../slideLayouts/slideLayout69.xml"/><Relationship Id="rId37" Type="http://schemas.openxmlformats.org/officeDocument/2006/relationships/slideLayout" Target="../slideLayouts/slideLayout74.xml"/><Relationship Id="rId40" Type="http://schemas.openxmlformats.org/officeDocument/2006/relationships/slideLayout" Target="../slideLayouts/slideLayout77.xml"/><Relationship Id="rId45" Type="http://schemas.openxmlformats.org/officeDocument/2006/relationships/slideLayout" Target="../slideLayouts/slideLayout82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60.xml"/><Relationship Id="rId28" Type="http://schemas.openxmlformats.org/officeDocument/2006/relationships/slideLayout" Target="../slideLayouts/slideLayout65.xml"/><Relationship Id="rId36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31" Type="http://schemas.openxmlformats.org/officeDocument/2006/relationships/slideLayout" Target="../slideLayouts/slideLayout68.xml"/><Relationship Id="rId44" Type="http://schemas.openxmlformats.org/officeDocument/2006/relationships/slideLayout" Target="../slideLayouts/slideLayout81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7.xml"/><Relationship Id="rId35" Type="http://schemas.openxmlformats.org/officeDocument/2006/relationships/slideLayout" Target="../slideLayouts/slideLayout72.xml"/><Relationship Id="rId43" Type="http://schemas.openxmlformats.org/officeDocument/2006/relationships/slideLayout" Target="../slideLayouts/slideLayout80.xml"/><Relationship Id="rId48" Type="http://schemas.openxmlformats.org/officeDocument/2006/relationships/theme" Target="../theme/theme2.xml"/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62.xml"/><Relationship Id="rId33" Type="http://schemas.openxmlformats.org/officeDocument/2006/relationships/slideLayout" Target="../slideLayouts/slideLayout70.xml"/><Relationship Id="rId38" Type="http://schemas.openxmlformats.org/officeDocument/2006/relationships/slideLayout" Target="../slideLayouts/slideLayout75.xml"/><Relationship Id="rId46" Type="http://schemas.openxmlformats.org/officeDocument/2006/relationships/slideLayout" Target="../slideLayouts/slideLayout83.xml"/><Relationship Id="rId20" Type="http://schemas.openxmlformats.org/officeDocument/2006/relationships/slideLayout" Target="../slideLayouts/slideLayout57.xml"/><Relationship Id="rId41" Type="http://schemas.openxmlformats.org/officeDocument/2006/relationships/slideLayout" Target="../slideLayouts/slideLayout78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7.xml"/><Relationship Id="rId18" Type="http://schemas.openxmlformats.org/officeDocument/2006/relationships/slideLayout" Target="../slideLayouts/slideLayout102.xml"/><Relationship Id="rId26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17" Type="http://schemas.openxmlformats.org/officeDocument/2006/relationships/slideLayout" Target="../slideLayouts/slideLayout101.xml"/><Relationship Id="rId25" Type="http://schemas.openxmlformats.org/officeDocument/2006/relationships/slideLayout" Target="../slideLayouts/slideLayout109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100.xml"/><Relationship Id="rId20" Type="http://schemas.openxmlformats.org/officeDocument/2006/relationships/slideLayout" Target="../slideLayouts/slideLayout104.xml"/><Relationship Id="rId29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24" Type="http://schemas.openxmlformats.org/officeDocument/2006/relationships/slideLayout" Target="../slideLayouts/slideLayout108.xml"/><Relationship Id="rId32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9.xml"/><Relationship Id="rId23" Type="http://schemas.openxmlformats.org/officeDocument/2006/relationships/slideLayout" Target="../slideLayouts/slideLayout107.xml"/><Relationship Id="rId28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94.xml"/><Relationship Id="rId19" Type="http://schemas.openxmlformats.org/officeDocument/2006/relationships/slideLayout" Target="../slideLayouts/slideLayout103.xml"/><Relationship Id="rId31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8.xml"/><Relationship Id="rId22" Type="http://schemas.openxmlformats.org/officeDocument/2006/relationships/slideLayout" Target="../slideLayouts/slideLayout106.xml"/><Relationship Id="rId27" Type="http://schemas.openxmlformats.org/officeDocument/2006/relationships/slideLayout" Target="../slideLayouts/slideLayout111.xml"/><Relationship Id="rId30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92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9.xml"/><Relationship Id="rId18" Type="http://schemas.openxmlformats.org/officeDocument/2006/relationships/slideLayout" Target="../slideLayouts/slideLayout134.xml"/><Relationship Id="rId26" Type="http://schemas.openxmlformats.org/officeDocument/2006/relationships/slideLayout" Target="../slideLayouts/slideLayout142.xml"/><Relationship Id="rId39" Type="http://schemas.openxmlformats.org/officeDocument/2006/relationships/theme" Target="../theme/theme4.xml"/><Relationship Id="rId21" Type="http://schemas.openxmlformats.org/officeDocument/2006/relationships/slideLayout" Target="../slideLayouts/slideLayout137.xml"/><Relationship Id="rId34" Type="http://schemas.openxmlformats.org/officeDocument/2006/relationships/slideLayout" Target="../slideLayouts/slideLayout150.xml"/><Relationship Id="rId7" Type="http://schemas.openxmlformats.org/officeDocument/2006/relationships/slideLayout" Target="../slideLayouts/slideLayout123.xml"/><Relationship Id="rId12" Type="http://schemas.openxmlformats.org/officeDocument/2006/relationships/slideLayout" Target="../slideLayouts/slideLayout128.xml"/><Relationship Id="rId17" Type="http://schemas.openxmlformats.org/officeDocument/2006/relationships/slideLayout" Target="../slideLayouts/slideLayout133.xml"/><Relationship Id="rId25" Type="http://schemas.openxmlformats.org/officeDocument/2006/relationships/slideLayout" Target="../slideLayouts/slideLayout141.xml"/><Relationship Id="rId33" Type="http://schemas.openxmlformats.org/officeDocument/2006/relationships/slideLayout" Target="../slideLayouts/slideLayout149.xml"/><Relationship Id="rId38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18.xml"/><Relationship Id="rId16" Type="http://schemas.openxmlformats.org/officeDocument/2006/relationships/slideLayout" Target="../slideLayouts/slideLayout132.xml"/><Relationship Id="rId20" Type="http://schemas.openxmlformats.org/officeDocument/2006/relationships/slideLayout" Target="../slideLayouts/slideLayout136.xml"/><Relationship Id="rId29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127.xml"/><Relationship Id="rId24" Type="http://schemas.openxmlformats.org/officeDocument/2006/relationships/slideLayout" Target="../slideLayouts/slideLayout140.xml"/><Relationship Id="rId32" Type="http://schemas.openxmlformats.org/officeDocument/2006/relationships/slideLayout" Target="../slideLayouts/slideLayout148.xml"/><Relationship Id="rId37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21.xml"/><Relationship Id="rId15" Type="http://schemas.openxmlformats.org/officeDocument/2006/relationships/slideLayout" Target="../slideLayouts/slideLayout131.xml"/><Relationship Id="rId23" Type="http://schemas.openxmlformats.org/officeDocument/2006/relationships/slideLayout" Target="../slideLayouts/slideLayout139.xml"/><Relationship Id="rId28" Type="http://schemas.openxmlformats.org/officeDocument/2006/relationships/slideLayout" Target="../slideLayouts/slideLayout144.xml"/><Relationship Id="rId36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26.xml"/><Relationship Id="rId19" Type="http://schemas.openxmlformats.org/officeDocument/2006/relationships/slideLayout" Target="../slideLayouts/slideLayout135.xml"/><Relationship Id="rId31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Relationship Id="rId14" Type="http://schemas.openxmlformats.org/officeDocument/2006/relationships/slideLayout" Target="../slideLayouts/slideLayout130.xml"/><Relationship Id="rId22" Type="http://schemas.openxmlformats.org/officeDocument/2006/relationships/slideLayout" Target="../slideLayouts/slideLayout138.xml"/><Relationship Id="rId27" Type="http://schemas.openxmlformats.org/officeDocument/2006/relationships/slideLayout" Target="../slideLayouts/slideLayout143.xml"/><Relationship Id="rId30" Type="http://schemas.openxmlformats.org/officeDocument/2006/relationships/slideLayout" Target="../slideLayouts/slideLayout146.xml"/><Relationship Id="rId35" Type="http://schemas.openxmlformats.org/officeDocument/2006/relationships/slideLayout" Target="../slideLayouts/slideLayout151.xml"/><Relationship Id="rId8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1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13" Type="http://schemas.openxmlformats.org/officeDocument/2006/relationships/slideLayout" Target="../slideLayouts/slideLayout167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slideLayout" Target="../slideLayouts/slideLayout166.xml"/><Relationship Id="rId17" Type="http://schemas.openxmlformats.org/officeDocument/2006/relationships/image" Target="../media/image13.png"/><Relationship Id="rId2" Type="http://schemas.openxmlformats.org/officeDocument/2006/relationships/slideLayout" Target="../slideLayouts/slideLayout156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5" Type="http://schemas.openxmlformats.org/officeDocument/2006/relationships/slideLayout" Target="../slideLayouts/slideLayout16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Relationship Id="rId14" Type="http://schemas.openxmlformats.org/officeDocument/2006/relationships/slideLayout" Target="../slideLayouts/slideLayout16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7.xml"/><Relationship Id="rId13" Type="http://schemas.openxmlformats.org/officeDocument/2006/relationships/slideLayout" Target="../slideLayouts/slideLayout182.xml"/><Relationship Id="rId18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72.xml"/><Relationship Id="rId21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76.xml"/><Relationship Id="rId12" Type="http://schemas.openxmlformats.org/officeDocument/2006/relationships/slideLayout" Target="../slideLayouts/slideLayout181.xml"/><Relationship Id="rId17" Type="http://schemas.openxmlformats.org/officeDocument/2006/relationships/slideLayout" Target="../slideLayouts/slideLayout186.xml"/><Relationship Id="rId2" Type="http://schemas.openxmlformats.org/officeDocument/2006/relationships/slideLayout" Target="../slideLayouts/slideLayout171.xml"/><Relationship Id="rId16" Type="http://schemas.openxmlformats.org/officeDocument/2006/relationships/slideLayout" Target="../slideLayouts/slideLayout185.xml"/><Relationship Id="rId20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70.xml"/><Relationship Id="rId6" Type="http://schemas.openxmlformats.org/officeDocument/2006/relationships/slideLayout" Target="../slideLayouts/slideLayout175.xml"/><Relationship Id="rId11" Type="http://schemas.openxmlformats.org/officeDocument/2006/relationships/slideLayout" Target="../slideLayouts/slideLayout180.xml"/><Relationship Id="rId5" Type="http://schemas.openxmlformats.org/officeDocument/2006/relationships/slideLayout" Target="../slideLayouts/slideLayout174.xml"/><Relationship Id="rId15" Type="http://schemas.openxmlformats.org/officeDocument/2006/relationships/slideLayout" Target="../slideLayouts/slideLayout184.xml"/><Relationship Id="rId10" Type="http://schemas.openxmlformats.org/officeDocument/2006/relationships/slideLayout" Target="../slideLayouts/slideLayout179.xml"/><Relationship Id="rId19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73.xml"/><Relationship Id="rId9" Type="http://schemas.openxmlformats.org/officeDocument/2006/relationships/slideLayout" Target="../slideLayouts/slideLayout178.xml"/><Relationship Id="rId14" Type="http://schemas.openxmlformats.org/officeDocument/2006/relationships/slideLayout" Target="../slideLayouts/slideLayout183.xml"/><Relationship Id="rId22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8.xml"/><Relationship Id="rId13" Type="http://schemas.openxmlformats.org/officeDocument/2006/relationships/slideLayout" Target="../slideLayouts/slideLayout203.xml"/><Relationship Id="rId18" Type="http://schemas.openxmlformats.org/officeDocument/2006/relationships/slideLayout" Target="../slideLayouts/slideLayout208.xml"/><Relationship Id="rId3" Type="http://schemas.openxmlformats.org/officeDocument/2006/relationships/slideLayout" Target="../slideLayouts/slideLayout193.xml"/><Relationship Id="rId21" Type="http://schemas.openxmlformats.org/officeDocument/2006/relationships/slideLayout" Target="../slideLayouts/slideLayout211.xml"/><Relationship Id="rId7" Type="http://schemas.openxmlformats.org/officeDocument/2006/relationships/slideLayout" Target="../slideLayouts/slideLayout197.xml"/><Relationship Id="rId12" Type="http://schemas.openxmlformats.org/officeDocument/2006/relationships/slideLayout" Target="../slideLayouts/slideLayout202.xml"/><Relationship Id="rId17" Type="http://schemas.openxmlformats.org/officeDocument/2006/relationships/slideLayout" Target="../slideLayouts/slideLayout207.xml"/><Relationship Id="rId2" Type="http://schemas.openxmlformats.org/officeDocument/2006/relationships/slideLayout" Target="../slideLayouts/slideLayout192.xml"/><Relationship Id="rId16" Type="http://schemas.openxmlformats.org/officeDocument/2006/relationships/slideLayout" Target="../slideLayouts/slideLayout206.xml"/><Relationship Id="rId20" Type="http://schemas.openxmlformats.org/officeDocument/2006/relationships/slideLayout" Target="../slideLayouts/slideLayout210.xml"/><Relationship Id="rId1" Type="http://schemas.openxmlformats.org/officeDocument/2006/relationships/slideLayout" Target="../slideLayouts/slideLayout191.xml"/><Relationship Id="rId6" Type="http://schemas.openxmlformats.org/officeDocument/2006/relationships/slideLayout" Target="../slideLayouts/slideLayout196.xml"/><Relationship Id="rId11" Type="http://schemas.openxmlformats.org/officeDocument/2006/relationships/slideLayout" Target="../slideLayouts/slideLayout201.xml"/><Relationship Id="rId5" Type="http://schemas.openxmlformats.org/officeDocument/2006/relationships/slideLayout" Target="../slideLayouts/slideLayout195.xml"/><Relationship Id="rId15" Type="http://schemas.openxmlformats.org/officeDocument/2006/relationships/slideLayout" Target="../slideLayouts/slideLayout205.xml"/><Relationship Id="rId23" Type="http://schemas.openxmlformats.org/officeDocument/2006/relationships/theme" Target="../theme/theme7.xml"/><Relationship Id="rId10" Type="http://schemas.openxmlformats.org/officeDocument/2006/relationships/slideLayout" Target="../slideLayouts/slideLayout200.xml"/><Relationship Id="rId19" Type="http://schemas.openxmlformats.org/officeDocument/2006/relationships/slideLayout" Target="../slideLayouts/slideLayout209.xml"/><Relationship Id="rId4" Type="http://schemas.openxmlformats.org/officeDocument/2006/relationships/slideLayout" Target="../slideLayouts/slideLayout194.xml"/><Relationship Id="rId9" Type="http://schemas.openxmlformats.org/officeDocument/2006/relationships/slideLayout" Target="../slideLayouts/slideLayout199.xml"/><Relationship Id="rId14" Type="http://schemas.openxmlformats.org/officeDocument/2006/relationships/slideLayout" Target="../slideLayouts/slideLayout204.xml"/><Relationship Id="rId22" Type="http://schemas.openxmlformats.org/officeDocument/2006/relationships/slideLayout" Target="../slideLayouts/slideLayout212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0.xml"/><Relationship Id="rId13" Type="http://schemas.openxmlformats.org/officeDocument/2006/relationships/slideLayout" Target="../slideLayouts/slideLayout225.xml"/><Relationship Id="rId18" Type="http://schemas.openxmlformats.org/officeDocument/2006/relationships/slideLayout" Target="../slideLayouts/slideLayout230.xml"/><Relationship Id="rId26" Type="http://schemas.openxmlformats.org/officeDocument/2006/relationships/image" Target="../media/image13.png"/><Relationship Id="rId3" Type="http://schemas.openxmlformats.org/officeDocument/2006/relationships/slideLayout" Target="../slideLayouts/slideLayout215.xml"/><Relationship Id="rId21" Type="http://schemas.openxmlformats.org/officeDocument/2006/relationships/slideLayout" Target="../slideLayouts/slideLayout233.xml"/><Relationship Id="rId7" Type="http://schemas.openxmlformats.org/officeDocument/2006/relationships/slideLayout" Target="../slideLayouts/slideLayout219.xml"/><Relationship Id="rId12" Type="http://schemas.openxmlformats.org/officeDocument/2006/relationships/slideLayout" Target="../slideLayouts/slideLayout224.xml"/><Relationship Id="rId17" Type="http://schemas.openxmlformats.org/officeDocument/2006/relationships/slideLayout" Target="../slideLayouts/slideLayout229.xml"/><Relationship Id="rId25" Type="http://schemas.openxmlformats.org/officeDocument/2006/relationships/theme" Target="../theme/theme8.xml"/><Relationship Id="rId2" Type="http://schemas.openxmlformats.org/officeDocument/2006/relationships/slideLayout" Target="../slideLayouts/slideLayout214.xml"/><Relationship Id="rId16" Type="http://schemas.openxmlformats.org/officeDocument/2006/relationships/slideLayout" Target="../slideLayouts/slideLayout228.xml"/><Relationship Id="rId20" Type="http://schemas.openxmlformats.org/officeDocument/2006/relationships/slideLayout" Target="../slideLayouts/slideLayout232.xml"/><Relationship Id="rId1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8.xml"/><Relationship Id="rId11" Type="http://schemas.openxmlformats.org/officeDocument/2006/relationships/slideLayout" Target="../slideLayouts/slideLayout223.xml"/><Relationship Id="rId24" Type="http://schemas.openxmlformats.org/officeDocument/2006/relationships/slideLayout" Target="../slideLayouts/slideLayout236.xml"/><Relationship Id="rId5" Type="http://schemas.openxmlformats.org/officeDocument/2006/relationships/slideLayout" Target="../slideLayouts/slideLayout217.xml"/><Relationship Id="rId15" Type="http://schemas.openxmlformats.org/officeDocument/2006/relationships/slideLayout" Target="../slideLayouts/slideLayout227.xml"/><Relationship Id="rId23" Type="http://schemas.openxmlformats.org/officeDocument/2006/relationships/slideLayout" Target="../slideLayouts/slideLayout235.xml"/><Relationship Id="rId10" Type="http://schemas.openxmlformats.org/officeDocument/2006/relationships/slideLayout" Target="../slideLayouts/slideLayout222.xml"/><Relationship Id="rId19" Type="http://schemas.openxmlformats.org/officeDocument/2006/relationships/slideLayout" Target="../slideLayouts/slideLayout231.xml"/><Relationship Id="rId4" Type="http://schemas.openxmlformats.org/officeDocument/2006/relationships/slideLayout" Target="../slideLayouts/slideLayout216.xml"/><Relationship Id="rId9" Type="http://schemas.openxmlformats.org/officeDocument/2006/relationships/slideLayout" Target="../slideLayouts/slideLayout221.xml"/><Relationship Id="rId14" Type="http://schemas.openxmlformats.org/officeDocument/2006/relationships/slideLayout" Target="../slideLayouts/slideLayout226.xml"/><Relationship Id="rId22" Type="http://schemas.openxmlformats.org/officeDocument/2006/relationships/slideLayout" Target="../slideLayouts/slideLayout2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18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</p:sldLayoutIdLst>
  <p:hf sldNum="0" hdr="0" ft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968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22" r:id="rId23"/>
    <p:sldLayoutId id="2147483723" r:id="rId24"/>
    <p:sldLayoutId id="2147483724" r:id="rId25"/>
    <p:sldLayoutId id="2147483725" r:id="rId26"/>
    <p:sldLayoutId id="2147483726" r:id="rId27"/>
    <p:sldLayoutId id="2147483727" r:id="rId28"/>
    <p:sldLayoutId id="2147483728" r:id="rId29"/>
    <p:sldLayoutId id="2147483729" r:id="rId30"/>
    <p:sldLayoutId id="2147483730" r:id="rId31"/>
    <p:sldLayoutId id="2147483731" r:id="rId32"/>
    <p:sldLayoutId id="2147483732" r:id="rId33"/>
    <p:sldLayoutId id="2147483733" r:id="rId34"/>
    <p:sldLayoutId id="2147483734" r:id="rId35"/>
    <p:sldLayoutId id="2147483735" r:id="rId36"/>
    <p:sldLayoutId id="2147483736" r:id="rId37"/>
    <p:sldLayoutId id="2147483737" r:id="rId38"/>
    <p:sldLayoutId id="2147483738" r:id="rId39"/>
    <p:sldLayoutId id="2147483739" r:id="rId40"/>
    <p:sldLayoutId id="2147483740" r:id="rId41"/>
    <p:sldLayoutId id="2147483741" r:id="rId42"/>
    <p:sldLayoutId id="2147483742" r:id="rId43"/>
    <p:sldLayoutId id="2147483743" r:id="rId44"/>
    <p:sldLayoutId id="2147483744" r:id="rId45"/>
    <p:sldLayoutId id="2147483745" r:id="rId46"/>
    <p:sldLayoutId id="2147483746" r:id="rId47"/>
  </p:sldLayoutIdLst>
  <p:hf sldNum="0" hdr="0" ft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10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  <p15:guide id="37" orient="horz">
          <p15:clr>
            <a:srgbClr val="F26B43"/>
          </p15:clr>
        </p15:guide>
        <p15:guide id="38" orient="horz" pos="242">
          <p15:clr>
            <a:srgbClr val="F26B43"/>
          </p15:clr>
        </p15:guide>
        <p15:guide id="39" orient="horz" pos="296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5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7"/>
            <a:ext cx="5486313" cy="222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37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99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7"/>
            <a:ext cx="2438309" cy="222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99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764273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  <p:sldLayoutId id="2147483765" r:id="rId18"/>
    <p:sldLayoutId id="2147483766" r:id="rId19"/>
    <p:sldLayoutId id="2147483767" r:id="rId20"/>
    <p:sldLayoutId id="2147483768" r:id="rId21"/>
    <p:sldLayoutId id="2147483769" r:id="rId22"/>
    <p:sldLayoutId id="2147483770" r:id="rId23"/>
    <p:sldLayoutId id="2147483771" r:id="rId24"/>
    <p:sldLayoutId id="2147483772" r:id="rId25"/>
    <p:sldLayoutId id="2147483773" r:id="rId26"/>
    <p:sldLayoutId id="2147483774" r:id="rId27"/>
    <p:sldLayoutId id="2147483775" r:id="rId28"/>
    <p:sldLayoutId id="2147483776" r:id="rId29"/>
    <p:sldLayoutId id="2147483777" r:id="rId30"/>
    <p:sldLayoutId id="2147483778" r:id="rId31"/>
    <p:sldLayoutId id="2147483779" r:id="rId32"/>
  </p:sldLayoutIdLst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7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Arial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Arial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Arial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Arial" pitchFamily="34" charset="0"/>
        </a:defRPr>
      </a:lvl5pPr>
      <a:lvl6pPr marL="48294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Arial" pitchFamily="34" charset="0"/>
        </a:defRPr>
      </a:lvl6pPr>
      <a:lvl7pPr marL="96588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Arial" pitchFamily="34" charset="0"/>
        </a:defRPr>
      </a:lvl7pPr>
      <a:lvl8pPr marL="144882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Arial" pitchFamily="34" charset="0"/>
        </a:defRPr>
      </a:lvl8pPr>
      <a:lvl9pPr marL="19317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Arial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374" indent="-231416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Arial" charset="-120"/>
        <a:buChar char="–"/>
        <a:tabLst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6749" indent="-231416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7372" indent="-231416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Arial" charset="-120"/>
        <a:buChar char="–"/>
        <a:tabLst/>
        <a:defRPr sz="1865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69976" indent="-231416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Font typeface="Arial" charset="-120"/>
        <a:buChar char="»"/>
        <a:tabLst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09516" indent="-17272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0">
          <a:solidFill>
            <a:schemeClr val="bg1"/>
          </a:solidFill>
          <a:latin typeface="Arial" charset="0"/>
        </a:defRPr>
      </a:lvl6pPr>
      <a:lvl7pPr marL="2592460" indent="-17272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0">
          <a:solidFill>
            <a:schemeClr val="bg1"/>
          </a:solidFill>
          <a:latin typeface="Arial" charset="0"/>
        </a:defRPr>
      </a:lvl7pPr>
      <a:lvl8pPr marL="3075402" indent="-17272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0">
          <a:solidFill>
            <a:schemeClr val="bg1"/>
          </a:solidFill>
          <a:latin typeface="Arial" charset="0"/>
        </a:defRPr>
      </a:lvl8pPr>
      <a:lvl9pPr marL="3558345" indent="-17272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0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5885" rtl="0" eaLnBrk="1" latinLnBrk="0" hangingPunct="1">
        <a:defRPr sz="1902" kern="1200">
          <a:solidFill>
            <a:schemeClr val="tx1"/>
          </a:solidFill>
          <a:latin typeface="+mn-lt"/>
          <a:ea typeface="+mn-ea"/>
          <a:cs typeface="+mn-cs"/>
        </a:defRPr>
      </a:lvl1pPr>
      <a:lvl2pPr marL="482941" algn="l" defTabSz="965885" rtl="0" eaLnBrk="1" latinLnBrk="0" hangingPunct="1">
        <a:defRPr sz="1902" kern="1200">
          <a:solidFill>
            <a:schemeClr val="tx1"/>
          </a:solidFill>
          <a:latin typeface="+mn-lt"/>
          <a:ea typeface="+mn-ea"/>
          <a:cs typeface="+mn-cs"/>
        </a:defRPr>
      </a:lvl2pPr>
      <a:lvl3pPr marL="965885" algn="l" defTabSz="965885" rtl="0" eaLnBrk="1" latinLnBrk="0" hangingPunct="1">
        <a:defRPr sz="1902" kern="1200">
          <a:solidFill>
            <a:schemeClr val="tx1"/>
          </a:solidFill>
          <a:latin typeface="+mn-lt"/>
          <a:ea typeface="+mn-ea"/>
          <a:cs typeface="+mn-cs"/>
        </a:defRPr>
      </a:lvl3pPr>
      <a:lvl4pPr marL="1448826" algn="l" defTabSz="965885" rtl="0" eaLnBrk="1" latinLnBrk="0" hangingPunct="1">
        <a:defRPr sz="1902" kern="1200">
          <a:solidFill>
            <a:schemeClr val="tx1"/>
          </a:solidFill>
          <a:latin typeface="+mn-lt"/>
          <a:ea typeface="+mn-ea"/>
          <a:cs typeface="+mn-cs"/>
        </a:defRPr>
      </a:lvl4pPr>
      <a:lvl5pPr marL="1931768" algn="l" defTabSz="965885" rtl="0" eaLnBrk="1" latinLnBrk="0" hangingPunct="1">
        <a:defRPr sz="1902" kern="1200">
          <a:solidFill>
            <a:schemeClr val="tx1"/>
          </a:solidFill>
          <a:latin typeface="+mn-lt"/>
          <a:ea typeface="+mn-ea"/>
          <a:cs typeface="+mn-cs"/>
        </a:defRPr>
      </a:lvl5pPr>
      <a:lvl6pPr marL="2414711" algn="l" defTabSz="965885" rtl="0" eaLnBrk="1" latinLnBrk="0" hangingPunct="1">
        <a:defRPr sz="1902" kern="1200">
          <a:solidFill>
            <a:schemeClr val="tx1"/>
          </a:solidFill>
          <a:latin typeface="+mn-lt"/>
          <a:ea typeface="+mn-ea"/>
          <a:cs typeface="+mn-cs"/>
        </a:defRPr>
      </a:lvl6pPr>
      <a:lvl7pPr marL="2897651" algn="l" defTabSz="965885" rtl="0" eaLnBrk="1" latinLnBrk="0" hangingPunct="1">
        <a:defRPr sz="1902" kern="1200">
          <a:solidFill>
            <a:schemeClr val="tx1"/>
          </a:solidFill>
          <a:latin typeface="+mn-lt"/>
          <a:ea typeface="+mn-ea"/>
          <a:cs typeface="+mn-cs"/>
        </a:defRPr>
      </a:lvl7pPr>
      <a:lvl8pPr marL="3380593" algn="l" defTabSz="965885" rtl="0" eaLnBrk="1" latinLnBrk="0" hangingPunct="1">
        <a:defRPr sz="1902" kern="1200">
          <a:solidFill>
            <a:schemeClr val="tx1"/>
          </a:solidFill>
          <a:latin typeface="+mn-lt"/>
          <a:ea typeface="+mn-ea"/>
          <a:cs typeface="+mn-cs"/>
        </a:defRPr>
      </a:lvl8pPr>
      <a:lvl9pPr marL="3863535" algn="l" defTabSz="965885" rtl="0" eaLnBrk="1" latinLnBrk="0" hangingPunct="1">
        <a:defRPr sz="19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2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99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99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862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  <p:sldLayoutId id="2147483804" r:id="rId14"/>
    <p:sldLayoutId id="2147483805" r:id="rId15"/>
    <p:sldLayoutId id="2147483806" r:id="rId16"/>
    <p:sldLayoutId id="2147483807" r:id="rId17"/>
    <p:sldLayoutId id="2147483808" r:id="rId18"/>
    <p:sldLayoutId id="2147483809" r:id="rId19"/>
    <p:sldLayoutId id="2147483810" r:id="rId20"/>
    <p:sldLayoutId id="2147483811" r:id="rId21"/>
    <p:sldLayoutId id="2147483812" r:id="rId22"/>
    <p:sldLayoutId id="2147483813" r:id="rId23"/>
    <p:sldLayoutId id="2147483814" r:id="rId24"/>
    <p:sldLayoutId id="2147483815" r:id="rId25"/>
    <p:sldLayoutId id="2147483816" r:id="rId26"/>
    <p:sldLayoutId id="2147483817" r:id="rId27"/>
    <p:sldLayoutId id="2147483818" r:id="rId28"/>
    <p:sldLayoutId id="2147483819" r:id="rId29"/>
    <p:sldLayoutId id="2147483820" r:id="rId30"/>
    <p:sldLayoutId id="2147483821" r:id="rId31"/>
    <p:sldLayoutId id="2147483822" r:id="rId32"/>
    <p:sldLayoutId id="2147483823" r:id="rId33"/>
    <p:sldLayoutId id="2147483824" r:id="rId34"/>
    <p:sldLayoutId id="2147483825" r:id="rId35"/>
    <p:sldLayoutId id="2147483826" r:id="rId36"/>
    <p:sldLayoutId id="2147483827" r:id="rId37"/>
    <p:sldLayoutId id="2147483891" r:id="rId38"/>
  </p:sldLayoutIdLst>
  <p:hf sldNum="0" hdr="0" ftr="0" dt="0"/>
  <p:txStyles>
    <p:titleStyle>
      <a:lvl1pPr algn="l" defTabSz="608990" rtl="0" eaLnBrk="1" latinLnBrk="0" hangingPunct="1">
        <a:lnSpc>
          <a:spcPct val="90000"/>
        </a:lnSpc>
        <a:spcBef>
          <a:spcPct val="0"/>
        </a:spcBef>
        <a:buNone/>
        <a:defRPr sz="3197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8990" rtl="0" eaLnBrk="1" latinLnBrk="0" hangingPunct="1">
        <a:lnSpc>
          <a:spcPct val="100000"/>
        </a:lnSpc>
        <a:spcBef>
          <a:spcPts val="1465"/>
        </a:spcBef>
        <a:buFont typeface="Arial"/>
        <a:buNone/>
        <a:defRPr sz="1865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487" indent="-230487" algn="l" defTabSz="608990" rtl="0" eaLnBrk="1" latinLnBrk="0" hangingPunct="1">
        <a:lnSpc>
          <a:spcPct val="100000"/>
        </a:lnSpc>
        <a:spcBef>
          <a:spcPts val="1465"/>
        </a:spcBef>
        <a:spcAft>
          <a:spcPts val="0"/>
        </a:spcAft>
        <a:buFont typeface="Arial"/>
        <a:buChar char="–"/>
        <a:defRPr sz="1865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8638" indent="-230487" algn="l" defTabSz="608990" rtl="0" eaLnBrk="1" latinLnBrk="0" hangingPunct="1">
        <a:lnSpc>
          <a:spcPct val="100000"/>
        </a:lnSpc>
        <a:spcBef>
          <a:spcPts val="1465"/>
        </a:spcBef>
        <a:spcAft>
          <a:spcPts val="0"/>
        </a:spcAft>
        <a:buFont typeface="Arial"/>
        <a:buChar char="•"/>
        <a:defRPr sz="1865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133" indent="-224142" algn="l" defTabSz="608990" rtl="0" eaLnBrk="1" latinLnBrk="0" hangingPunct="1">
        <a:lnSpc>
          <a:spcPct val="100000"/>
        </a:lnSpc>
        <a:spcBef>
          <a:spcPts val="1465"/>
        </a:spcBef>
        <a:spcAft>
          <a:spcPts val="0"/>
        </a:spcAft>
        <a:buFont typeface="Arial"/>
        <a:buChar char="–"/>
        <a:defRPr sz="1865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69962" indent="-230487" algn="l" defTabSz="608990" rtl="0" eaLnBrk="1" latinLnBrk="0" hangingPunct="1">
        <a:lnSpc>
          <a:spcPct val="100000"/>
        </a:lnSpc>
        <a:spcBef>
          <a:spcPts val="1465"/>
        </a:spcBef>
        <a:spcAft>
          <a:spcPts val="0"/>
        </a:spcAft>
        <a:buFont typeface="Arial"/>
        <a:buChar char="»"/>
        <a:defRPr sz="1865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49447" indent="-304495" algn="l" defTabSz="608990" rtl="0" eaLnBrk="1" latinLnBrk="0" hangingPunct="1">
        <a:spcBef>
          <a:spcPct val="20000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6pPr>
      <a:lvl7pPr marL="3958438" indent="-304495" algn="l" defTabSz="608990" rtl="0" eaLnBrk="1" latinLnBrk="0" hangingPunct="1">
        <a:spcBef>
          <a:spcPct val="20000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7pPr>
      <a:lvl8pPr marL="4567428" indent="-304495" algn="l" defTabSz="608990" rtl="0" eaLnBrk="1" latinLnBrk="0" hangingPunct="1">
        <a:spcBef>
          <a:spcPct val="20000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8pPr>
      <a:lvl9pPr marL="5176418" indent="-304495" algn="l" defTabSz="608990" rtl="0" eaLnBrk="1" latinLnBrk="0" hangingPunct="1">
        <a:spcBef>
          <a:spcPct val="20000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8990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8990" algn="l" defTabSz="608990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7981" algn="l" defTabSz="608990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6971" algn="l" defTabSz="608990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5962" algn="l" defTabSz="608990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4952" algn="l" defTabSz="608990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3942" algn="l" defTabSz="608990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2933" algn="l" defTabSz="608990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1923" algn="l" defTabSz="608990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571502"/>
            <a:ext cx="5486400" cy="9525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714502"/>
            <a:ext cx="5486400" cy="4381500"/>
          </a:xfrm>
          <a:prstGeom prst="rect">
            <a:avLst/>
          </a:prstGeom>
        </p:spPr>
        <p:txBody>
          <a:bodyPr vert="horz" lIns="0" tIns="142868" rIns="0" bIns="0" rtlCol="0" anchor="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2" y="6515119"/>
            <a:ext cx="471765" cy="190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4087" y="6514463"/>
            <a:ext cx="1307399" cy="287317"/>
          </a:xfrm>
          <a:prstGeom prst="rect">
            <a:avLst/>
          </a:prstGeom>
          <a:noFill/>
        </p:spPr>
        <p:txBody>
          <a:bodyPr wrap="none" lIns="121915" tIns="60957" rIns="121915" bIns="60957" rtlCol="0">
            <a:spAutoFit/>
          </a:bodyPr>
          <a:lstStyle/>
          <a:p>
            <a:pPr algn="ctr"/>
            <a:r>
              <a:rPr kumimoji="1" lang="en-US" altLang="ja-JP" sz="1067" b="0" i="0" dirty="0">
                <a:latin typeface="IBM Plex Sans" panose="020B0503050203000203" pitchFamily="34" charset="77"/>
              </a:rPr>
              <a:t>IBM Confidential </a:t>
            </a:r>
            <a:endParaRPr kumimoji="1" lang="ja-JP" altLang="en-US" sz="1067" b="0" i="0" dirty="0">
              <a:latin typeface="IBM Plex Sans" panose="020B0503050203000203" pitchFamily="34" charset="77"/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0" y="2"/>
            <a:ext cx="12192000" cy="952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97" tIns="38099" rIns="76197" bIns="380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0" i="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01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3" r:id="rId14"/>
    <p:sldLayoutId id="2147483844" r:id="rId15"/>
  </p:sldLayoutIdLst>
  <p:hf sldNum="0" hdr="0" ftr="0" dt="0"/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3067" b="0" i="0" kern="1200">
          <a:solidFill>
            <a:schemeClr val="tx1"/>
          </a:solidFill>
          <a:latin typeface="+mj-lt"/>
          <a:ea typeface="IBM Plex Sans" charset="0"/>
          <a:cs typeface="IBM Plex Sans" charset="0"/>
        </a:defRPr>
      </a:lvl1pPr>
    </p:titleStyle>
    <p:bodyStyle>
      <a:lvl1pPr marL="0" indent="0" algn="l" defTabSz="914332" rtl="0" eaLnBrk="1" latinLnBrk="0" hangingPunct="1">
        <a:lnSpc>
          <a:spcPct val="105000"/>
        </a:lnSpc>
        <a:spcBef>
          <a:spcPts val="1000"/>
        </a:spcBef>
        <a:buFontTx/>
        <a:buNone/>
        <a:tabLst/>
        <a:defRPr sz="1733" b="0" i="0" kern="1200">
          <a:solidFill>
            <a:schemeClr val="tx1"/>
          </a:solidFill>
          <a:latin typeface="+mn-lt"/>
          <a:ea typeface="IBM Plex Sans" charset="0"/>
          <a:cs typeface="IBM Plex Sans" charset="0"/>
        </a:defRPr>
      </a:lvl1pPr>
      <a:lvl2pPr marL="190486" indent="-190486" algn="l" defTabSz="914332" rtl="0" eaLnBrk="1" latinLnBrk="0" hangingPunct="1">
        <a:lnSpc>
          <a:spcPct val="105000"/>
        </a:lnSpc>
        <a:spcBef>
          <a:spcPts val="833"/>
        </a:spcBef>
        <a:buFont typeface="Arial" charset="0"/>
        <a:buChar char="-"/>
        <a:defRPr sz="1733" b="0" i="0" kern="1200">
          <a:solidFill>
            <a:schemeClr val="tx1"/>
          </a:solidFill>
          <a:latin typeface="+mn-lt"/>
          <a:ea typeface="IBM Plex Sans" charset="0"/>
          <a:cs typeface="IBM Plex Sans" charset="0"/>
        </a:defRPr>
      </a:lvl2pPr>
      <a:lvl3pPr marL="380972" indent="-190486" algn="l" defTabSz="914332" rtl="0" eaLnBrk="1" latinLnBrk="0" hangingPunct="1">
        <a:lnSpc>
          <a:spcPct val="105000"/>
        </a:lnSpc>
        <a:spcBef>
          <a:spcPts val="0"/>
        </a:spcBef>
        <a:buSzPct val="80000"/>
        <a:buFont typeface="Arial" panose="020B0604020202020204" pitchFamily="34" charset="0"/>
        <a:buChar char="•"/>
        <a:defRPr sz="1733" b="0" i="0" kern="1200">
          <a:solidFill>
            <a:schemeClr val="tx1"/>
          </a:solidFill>
          <a:latin typeface="+mn-lt"/>
          <a:ea typeface="IBM Plex Sans" charset="0"/>
          <a:cs typeface="IBM Plex Sans" charset="0"/>
        </a:defRPr>
      </a:lvl3pPr>
      <a:lvl4pPr marL="571458" indent="-190486" algn="l" defTabSz="914332" rtl="0" eaLnBrk="1" latinLnBrk="0" hangingPunct="1">
        <a:lnSpc>
          <a:spcPct val="105000"/>
        </a:lnSpc>
        <a:spcBef>
          <a:spcPts val="0"/>
        </a:spcBef>
        <a:buFont typeface="Arial" charset="-120"/>
        <a:buChar char="–"/>
        <a:defRPr sz="1733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761944" indent="-190486" algn="l" defTabSz="914332" rtl="0" eaLnBrk="1" latinLnBrk="0" hangingPunct="1">
        <a:lnSpc>
          <a:spcPct val="105000"/>
        </a:lnSpc>
        <a:spcBef>
          <a:spcPts val="0"/>
        </a:spcBef>
        <a:buSzPct val="80000"/>
        <a:buFont typeface="Arial" panose="020B0604020202020204" pitchFamily="34" charset="0"/>
        <a:buChar char="•"/>
        <a:defRPr sz="1733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Group Name / DOC ID / Month XX, 2020 / © 2020 IBM Corporation</a:t>
            </a:r>
            <a:endParaRPr lang="en-US" dirty="0">
              <a:latin typeface="IBM Plex Sans" panose="020B0503050203000203" pitchFamily="34" charset="0"/>
            </a:endParaRP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017203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  <p:sldLayoutId id="2147483857" r:id="rId12"/>
    <p:sldLayoutId id="2147483858" r:id="rId13"/>
    <p:sldLayoutId id="2147483859" r:id="rId14"/>
    <p:sldLayoutId id="2147483860" r:id="rId15"/>
    <p:sldLayoutId id="2147483861" r:id="rId16"/>
    <p:sldLayoutId id="2147483862" r:id="rId17"/>
    <p:sldLayoutId id="2147483863" r:id="rId18"/>
    <p:sldLayoutId id="2147483864" r:id="rId19"/>
    <p:sldLayoutId id="2147483865" r:id="rId20"/>
    <p:sldLayoutId id="2147483866" r:id="rId21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90000"/>
        <a:buFont typeface="IBM Plex Sans" pitchFamily="2" charset="2"/>
        <a:buNone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IBM Plex Sans" charset="-120"/>
        <a:buChar char="–"/>
        <a:tabLst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IBM Plex Sans" panose="020B0604020202020204" pitchFamily="34" charset="0"/>
        <a:buChar char="•"/>
        <a:tabLst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IBM Plex Sans" charset="-120"/>
        <a:buChar char="–"/>
        <a:tabLst/>
        <a:defRPr sz="1867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Font typeface="IBM Plex Sans" charset="-120"/>
        <a:buChar char="»"/>
        <a:tabLst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5FCEC51A-D697-495C-967E-A654E02D6991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6569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0" r:id="rId12"/>
    <p:sldLayoutId id="2147483881" r:id="rId13"/>
    <p:sldLayoutId id="2147483882" r:id="rId14"/>
    <p:sldLayoutId id="2147483883" r:id="rId15"/>
    <p:sldLayoutId id="2147483884" r:id="rId16"/>
    <p:sldLayoutId id="2147483885" r:id="rId17"/>
    <p:sldLayoutId id="2147483886" r:id="rId18"/>
    <p:sldLayoutId id="2147483887" r:id="rId19"/>
    <p:sldLayoutId id="2147483888" r:id="rId20"/>
    <p:sldLayoutId id="2147483889" r:id="rId21"/>
    <p:sldLayoutId id="2147483890" r:id="rId2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90000"/>
        <a:buFont typeface="IBM Plex Sans" pitchFamily="2" charset="2"/>
        <a:buNone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IBM Plex Sans" charset="-120"/>
        <a:buChar char="–"/>
        <a:tabLst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IBM Plex Sans" panose="020B0604020202020204" pitchFamily="34" charset="0"/>
        <a:buChar char="•"/>
        <a:tabLst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IBM Plex Sans" charset="-120"/>
        <a:buChar char="–"/>
        <a:tabLst/>
        <a:defRPr sz="1867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Font typeface="IBM Plex Sans" charset="-120"/>
        <a:buChar char="»"/>
        <a:tabLst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5486400" cy="9525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714500"/>
            <a:ext cx="5486400" cy="4381500"/>
          </a:xfrm>
          <a:prstGeom prst="rect">
            <a:avLst/>
          </a:prstGeom>
        </p:spPr>
        <p:txBody>
          <a:bodyPr vert="horz" lIns="0" tIns="228600" rIns="0" bIns="0" rtlCol="0" anchor="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0" y="6515119"/>
            <a:ext cx="471765" cy="190500"/>
          </a:xfrm>
          <a:prstGeom prst="rect">
            <a:avLst/>
          </a:prstGeom>
        </p:spPr>
      </p:pic>
      <p:sp>
        <p:nvSpPr>
          <p:cNvPr id="16" name="Footer Placeholder 3"/>
          <p:cNvSpPr txBox="1">
            <a:spLocks/>
          </p:cNvSpPr>
          <p:nvPr userDrawn="1"/>
        </p:nvSpPr>
        <p:spPr>
          <a:xfrm>
            <a:off x="652281" y="6575357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50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internal use only</a:t>
            </a:r>
          </a:p>
        </p:txBody>
      </p:sp>
      <p:sp>
        <p:nvSpPr>
          <p:cNvPr id="17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33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833" b="0" i="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697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  <p:sldLayoutId id="2147483904" r:id="rId12"/>
    <p:sldLayoutId id="2147483905" r:id="rId13"/>
    <p:sldLayoutId id="2147483906" r:id="rId14"/>
    <p:sldLayoutId id="2147483907" r:id="rId15"/>
    <p:sldLayoutId id="2147483908" r:id="rId16"/>
    <p:sldLayoutId id="2147483909" r:id="rId17"/>
    <p:sldLayoutId id="2147483910" r:id="rId18"/>
    <p:sldLayoutId id="2147483911" r:id="rId19"/>
    <p:sldLayoutId id="2147483912" r:id="rId20"/>
    <p:sldLayoutId id="2147483913" r:id="rId21"/>
    <p:sldLayoutId id="2147483914" r:id="rId22"/>
    <p:sldLayoutId id="2147483915" r:id="rId23"/>
    <p:sldLayoutId id="2147483916" r:id="rId24"/>
  </p:sldLayoutIdLst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000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0" indent="0" algn="l" defTabSz="914363" rtl="0" eaLnBrk="1" latinLnBrk="0" hangingPunct="1">
        <a:lnSpc>
          <a:spcPct val="105000"/>
        </a:lnSpc>
        <a:spcBef>
          <a:spcPts val="500"/>
        </a:spcBef>
        <a:buFontTx/>
        <a:buNone/>
        <a:tabLst/>
        <a:defRPr sz="1667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190492" indent="-190492" algn="l" defTabSz="914363" rtl="0" eaLnBrk="1" latinLnBrk="0" hangingPunct="1">
        <a:lnSpc>
          <a:spcPct val="105000"/>
        </a:lnSpc>
        <a:spcBef>
          <a:spcPts val="500"/>
        </a:spcBef>
        <a:buFont typeface="Wingdings" panose="05000000000000000000" pitchFamily="2" charset="2"/>
        <a:buChar char="§"/>
        <a:defRPr lang="en-US" sz="1667" b="0" i="0" kern="1200" dirty="0" smtClean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380985" indent="-190492" algn="l" defTabSz="914363" rtl="0" eaLnBrk="1" latinLnBrk="0" hangingPunct="1">
        <a:lnSpc>
          <a:spcPct val="105000"/>
        </a:lnSpc>
        <a:spcBef>
          <a:spcPts val="500"/>
        </a:spcBef>
        <a:buSzPct val="80000"/>
        <a:buFont typeface="Arial" panose="020B0604020202020204" pitchFamily="34" charset="0"/>
        <a:buChar char="–"/>
        <a:defRPr lang="en-US" sz="1667" b="0" i="0" kern="1200" dirty="0" smtClean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571477" indent="-190492" algn="l" defTabSz="914363" rtl="0" eaLnBrk="1" latinLnBrk="0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lang="en-US" sz="1667" b="0" i="0" kern="1200" dirty="0" smtClean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761970" indent="-190492" algn="l" defTabSz="914363" rtl="0" eaLnBrk="1" latinLnBrk="0" hangingPunct="1">
        <a:lnSpc>
          <a:spcPct val="105000"/>
        </a:lnSpc>
        <a:spcBef>
          <a:spcPts val="500"/>
        </a:spcBef>
        <a:buSzPct val="80000"/>
        <a:buFont typeface="Arial" panose="020B0604020202020204" pitchFamily="34" charset="0"/>
        <a:buChar char="–"/>
        <a:defRPr lang="en-US" sz="1667" b="0" i="0" kern="1200" dirty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192.168.50.57:30032/d/rYdddlPWk/node-exporter-full?orgId=1" TargetMode="External"/><Relationship Id="rId1" Type="http://schemas.openxmlformats.org/officeDocument/2006/relationships/slideLayout" Target="../slideLayouts/slideLayout23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3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32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3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3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3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00097-827F-4907-B8EF-3BC72FF5E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268224"/>
            <a:ext cx="9667684" cy="5991669"/>
          </a:xfrm>
        </p:spPr>
        <p:txBody>
          <a:bodyPr/>
          <a:lstStyle/>
          <a:p>
            <a:br>
              <a:rPr lang="en-US" dirty="0"/>
            </a:br>
            <a:r>
              <a:rPr lang="en-US" sz="4400" b="1" dirty="0"/>
              <a:t>K8s </a:t>
            </a:r>
            <a:r>
              <a:rPr lang="ko-KR" altLang="en-US" sz="4400" b="1" dirty="0">
                <a:latin typeface="+mj-ea"/>
                <a:ea typeface="+mj-ea"/>
              </a:rPr>
              <a:t>통합운영환경 사례</a:t>
            </a:r>
            <a:br>
              <a:rPr lang="en-US" sz="3200" b="1" dirty="0"/>
            </a:br>
            <a:br>
              <a:rPr lang="en-US" sz="3200" b="1" dirty="0"/>
            </a:br>
            <a:br>
              <a:rPr lang="en-US" sz="3200" b="1" dirty="0"/>
            </a:br>
            <a:br>
              <a:rPr lang="en-US" sz="3200" b="1" dirty="0"/>
            </a:br>
            <a:br>
              <a:rPr lang="en-US" sz="3200" b="1" dirty="0"/>
            </a:br>
            <a:br>
              <a:rPr lang="en-US" sz="3200" b="1" dirty="0"/>
            </a:br>
            <a:br>
              <a:rPr lang="en-US" sz="2000" b="1" dirty="0"/>
            </a:br>
            <a:br>
              <a:rPr lang="en-US" sz="2000" b="1" dirty="0"/>
            </a:br>
            <a:br>
              <a:rPr lang="en-US" sz="2000" b="1" dirty="0"/>
            </a:br>
            <a:br>
              <a:rPr lang="en-US" sz="2000" b="1" dirty="0"/>
            </a:br>
            <a:br>
              <a:rPr lang="en-US" sz="4400" b="1" dirty="0">
                <a:solidFill>
                  <a:schemeClr val="tx1"/>
                </a:solidFill>
              </a:rPr>
            </a:b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  <a:latin typeface="IBM Plex Sans Light" panose="020B0403050203000203" pitchFamily="34" charset="0"/>
              </a:rPr>
              <a:t>May 2023</a:t>
            </a:r>
            <a:br>
              <a:rPr lang="en-US" sz="1800" dirty="0"/>
            </a:br>
            <a:r>
              <a:rPr lang="en-US" sz="1200" dirty="0"/>
              <a:t>IBM Internal Use Only</a:t>
            </a:r>
            <a:br>
              <a:rPr lang="en-US" sz="1200" dirty="0"/>
            </a:br>
            <a:r>
              <a:rPr lang="en-US" sz="1200" dirty="0"/>
              <a:t>SSR Sangwon Choi IBM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563833-0404-4C90-95D4-8F39CB115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899" y="5719482"/>
            <a:ext cx="1338302" cy="54041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E87D6F5-241B-E2E3-1938-B3EFA7135338}"/>
              </a:ext>
            </a:extLst>
          </p:cNvPr>
          <p:cNvGrpSpPr/>
          <p:nvPr/>
        </p:nvGrpSpPr>
        <p:grpSpPr>
          <a:xfrm>
            <a:off x="672130" y="3858562"/>
            <a:ext cx="10555792" cy="1641600"/>
            <a:chOff x="672130" y="3858562"/>
            <a:chExt cx="10555792" cy="16416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AE5FA81-3276-2811-0016-EE61C4A342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130" y="3858562"/>
              <a:ext cx="1292276" cy="1281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90423CD-4A9B-2AED-53CB-935574E3AC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1736" y="3858562"/>
              <a:ext cx="1608160" cy="164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CNCF Branding | Thanos">
              <a:extLst>
                <a:ext uri="{FF2B5EF4-FFF2-40B4-BE49-F238E27FC236}">
                  <a16:creationId xmlns:a16="http://schemas.microsoft.com/office/drawing/2014/main" id="{21553458-97A7-8926-08F2-22C5403E79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2520" y="4002928"/>
              <a:ext cx="3169085" cy="791859"/>
            </a:xfrm>
            <a:prstGeom prst="rect">
              <a:avLst/>
            </a:prstGeom>
            <a:solidFill>
              <a:schemeClr val="bg2"/>
            </a:solidFill>
          </p:spPr>
        </p:pic>
        <p:pic>
          <p:nvPicPr>
            <p:cNvPr id="1038" name="Picture 14" descr="Trademark and Brand Policy · OpenSearch">
              <a:extLst>
                <a:ext uri="{FF2B5EF4-FFF2-40B4-BE49-F238E27FC236}">
                  <a16:creationId xmlns:a16="http://schemas.microsoft.com/office/drawing/2014/main" id="{A09E8EE5-CE9E-C1D4-FD59-DA70B96C83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0665" y="4051233"/>
              <a:ext cx="3637257" cy="695247"/>
            </a:xfrm>
            <a:prstGeom prst="rect">
              <a:avLst/>
            </a:prstGeom>
            <a:solidFill>
              <a:schemeClr val="bg2"/>
            </a:solidFill>
          </p:spPr>
        </p:pic>
      </p:grpSp>
    </p:spTree>
    <p:extLst>
      <p:ext uri="{BB962C8B-B14F-4D97-AF65-F5344CB8AC3E}">
        <p14:creationId xmlns:p14="http://schemas.microsoft.com/office/powerpoint/2010/main" val="2657140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 with medium confidence">
            <a:hlinkClick r:id="rId2"/>
            <a:extLst>
              <a:ext uri="{FF2B5EF4-FFF2-40B4-BE49-F238E27FC236}">
                <a16:creationId xmlns:a16="http://schemas.microsoft.com/office/drawing/2014/main" id="{3A67C4A3-A9F5-C2E0-C7D1-FE9B305B3A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704" r="68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2E01E65-B101-8770-038A-A9F2EA2D0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altLang="ko-KR" sz="6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K8s </a:t>
            </a:r>
            <a:r>
              <a:rPr lang="ko-KR" altLang="en-US" sz="6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모니터링</a:t>
            </a:r>
            <a:r>
              <a:rPr lang="en-US" altLang="ko-KR" sz="6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6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실제 </a:t>
            </a:r>
            <a:r>
              <a:rPr lang="en-US" altLang="ko-KR" sz="6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Sample Preview</a:t>
            </a:r>
            <a:endParaRPr lang="en-US" sz="60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7B6A814-0ED7-45E2-0646-25533A3885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sz="24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K8s Monitoring&amp;Logging cluster</a:t>
            </a:r>
          </a:p>
        </p:txBody>
      </p:sp>
    </p:spTree>
    <p:extLst>
      <p:ext uri="{BB962C8B-B14F-4D97-AF65-F5344CB8AC3E}">
        <p14:creationId xmlns:p14="http://schemas.microsoft.com/office/powerpoint/2010/main" val="493727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3CF21E9-32A3-4101-A413-DBA9256F40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6667500" cy="22860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K8s </a:t>
            </a:r>
            <a:r>
              <a:rPr lang="en-US" dirty="0" err="1">
                <a:solidFill>
                  <a:schemeClr val="accent2"/>
                </a:solidFill>
              </a:rPr>
              <a:t>Monitoring&amp;Logging</a:t>
            </a:r>
            <a:r>
              <a:rPr lang="en-US" dirty="0">
                <a:solidFill>
                  <a:schemeClr val="accent2"/>
                </a:solidFill>
              </a:rPr>
              <a:t> cluster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E8A58EC-0976-4296-BB18-739DBF489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8224"/>
            <a:ext cx="11430000" cy="669544"/>
          </a:xfrm>
        </p:spPr>
        <p:txBody>
          <a:bodyPr/>
          <a:lstStyle/>
          <a:p>
            <a:r>
              <a:rPr lang="en-US" altLang="ko-KR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K8s </a:t>
            </a:r>
            <a:r>
              <a:rPr lang="ko-KR" altLang="en-US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모니터링</a:t>
            </a:r>
            <a:r>
              <a:rPr lang="en-US" altLang="ko-KR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 </a:t>
            </a:r>
            <a:r>
              <a:rPr lang="ko-KR" altLang="en-US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클러스터 요구분석사항</a:t>
            </a:r>
            <a:endParaRPr lang="en-US" sz="2800" dirty="0"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A1270C-500A-9452-9E68-5AD0F4694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9022" y="110490"/>
            <a:ext cx="12650044" cy="66370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F5AC47-B8CA-274A-C608-BEFAC86418D5}"/>
              </a:ext>
            </a:extLst>
          </p:cNvPr>
          <p:cNvSpPr txBox="1"/>
          <p:nvPr/>
        </p:nvSpPr>
        <p:spPr>
          <a:xfrm>
            <a:off x="785149" y="1112218"/>
            <a:ext cx="914400" cy="914400"/>
          </a:xfrm>
          <a:prstGeom prst="rect">
            <a:avLst/>
          </a:prstGeom>
        </p:spPr>
        <p:txBody>
          <a:bodyPr wrap="none" lIns="91440" tIns="45720" rIns="91440" bIns="4572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ko-KR" altLang="en-US" sz="2000" dirty="0">
                <a:latin typeface="IBM Plex Sans" charset="0"/>
                <a:ea typeface="IBM Plex Sans" charset="0"/>
                <a:cs typeface="IBM Plex Sans" charset="0"/>
              </a:rPr>
              <a:t>좋은 평가를 받았었던 </a:t>
            </a:r>
            <a:r>
              <a:rPr lang="en-US" altLang="ko-KR" sz="2000" dirty="0">
                <a:latin typeface="IBM Plex Sans" charset="0"/>
                <a:ea typeface="IBM Plex Sans" charset="0"/>
                <a:cs typeface="IBM Plex Sans" charset="0"/>
              </a:rPr>
              <a:t>Custom Branding</a:t>
            </a:r>
            <a:endParaRPr lang="en-KR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3CF21E9-32A3-4101-A413-DBA9256F40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6667500" cy="22860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K8s </a:t>
            </a:r>
            <a:r>
              <a:rPr lang="en-US" dirty="0" err="1">
                <a:solidFill>
                  <a:schemeClr val="accent2"/>
                </a:solidFill>
              </a:rPr>
              <a:t>Monitoring&amp;Logging</a:t>
            </a:r>
            <a:r>
              <a:rPr lang="en-US" dirty="0">
                <a:solidFill>
                  <a:schemeClr val="accent2"/>
                </a:solidFill>
              </a:rPr>
              <a:t> cluster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E8A58EC-0976-4296-BB18-739DBF489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8224"/>
            <a:ext cx="11430000" cy="669544"/>
          </a:xfrm>
        </p:spPr>
        <p:txBody>
          <a:bodyPr/>
          <a:lstStyle/>
          <a:p>
            <a:r>
              <a:rPr lang="en-US" altLang="ko-KR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K8s </a:t>
            </a:r>
            <a:r>
              <a:rPr lang="ko-KR" altLang="en-US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로깅</a:t>
            </a:r>
            <a:r>
              <a:rPr lang="en-US" altLang="ko-KR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 </a:t>
            </a:r>
            <a:r>
              <a:rPr lang="ko-KR" altLang="en-US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클러스터 요구분석사항</a:t>
            </a:r>
            <a:endParaRPr lang="en-US" sz="2800" dirty="0"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3459798-D82E-4388-D1AC-0376D2324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333229"/>
              </p:ext>
            </p:extLst>
          </p:nvPr>
        </p:nvGraphicFramePr>
        <p:xfrm>
          <a:off x="381000" y="1919940"/>
          <a:ext cx="10886768" cy="34140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5647">
                  <a:extLst>
                    <a:ext uri="{9D8B030D-6E8A-4147-A177-3AD203B41FA5}">
                      <a16:colId xmlns:a16="http://schemas.microsoft.com/office/drawing/2014/main" val="391415234"/>
                    </a:ext>
                  </a:extLst>
                </a:gridCol>
                <a:gridCol w="3862487">
                  <a:extLst>
                    <a:ext uri="{9D8B030D-6E8A-4147-A177-3AD203B41FA5}">
                      <a16:colId xmlns:a16="http://schemas.microsoft.com/office/drawing/2014/main" val="867965483"/>
                    </a:ext>
                  </a:extLst>
                </a:gridCol>
                <a:gridCol w="5668634">
                  <a:extLst>
                    <a:ext uri="{9D8B030D-6E8A-4147-A177-3AD203B41FA5}">
                      <a16:colId xmlns:a16="http://schemas.microsoft.com/office/drawing/2014/main" val="1549316504"/>
                    </a:ext>
                  </a:extLst>
                </a:gridCol>
              </a:tblGrid>
              <a:tr h="240977">
                <a:tc>
                  <a:txBody>
                    <a:bodyPr/>
                    <a:lstStyle/>
                    <a:p>
                      <a:pPr marL="0" marR="0" lvl="2" indent="0" algn="ctr" defTabSz="957838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SzPct val="9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400" b="1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</a:rPr>
                        <a:t>항목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2" indent="0" algn="ctr" defTabSz="957838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SzPct val="9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400" b="1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</a:rPr>
                        <a:t>항목</a:t>
                      </a: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2" indent="0" algn="ctr" defTabSz="957838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SzPct val="9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400" b="1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</a:rPr>
                        <a:t>요구분석사항</a:t>
                      </a: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3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894985"/>
                  </a:ext>
                </a:extLst>
              </a:tr>
              <a:tr h="2547881">
                <a:tc>
                  <a:txBody>
                    <a:bodyPr/>
                    <a:lstStyle/>
                    <a:p>
                      <a:pPr marL="0" marR="0" lvl="2" indent="0" algn="ctr" defTabSz="957838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SzPct val="9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400" b="1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</a:rPr>
                        <a:t>Monitoring</a:t>
                      </a:r>
                      <a:endParaRPr kumimoji="1" lang="ko-KR" altLang="en-US" sz="1400" b="1" kern="1200" spc="0" baseline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1"/>
                        </a:gradFill>
                        <a:latin typeface="IBM Plex Sans KR" panose="020B0503050203000203" pitchFamily="50" charset="-127"/>
                        <a:ea typeface="IBM Plex Sans KR" panose="020B0503050203000203" pitchFamily="50" charset="-127"/>
                        <a:cs typeface="+mn-cs"/>
                      </a:endParaRP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96838" marR="0" lvl="2" indent="-96838" algn="l" defTabSz="1018844" rtl="0" eaLnBrk="1" fontAlgn="ctr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1" lang="en-US" altLang="ko-KR" sz="1200" b="0" kern="1200" spc="0" baseline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1"/>
                        </a:gradFill>
                        <a:latin typeface="IBM Plex Sans KR" panose="020B0503050203000203" pitchFamily="50" charset="-127"/>
                        <a:ea typeface="IBM Plex Sans KR" panose="020B0503050203000203" pitchFamily="50" charset="-127"/>
                        <a:cs typeface="+mn-cs"/>
                      </a:endParaRPr>
                    </a:p>
                    <a:p>
                      <a:pPr marL="96838" marR="0" lvl="2" indent="-96838" algn="l" defTabSz="1018844" rtl="0" eaLnBrk="1" fontAlgn="ctr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1200" b="1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</a:rPr>
                        <a:t>Build OpenSearch Cluster Logging Cluster</a:t>
                      </a:r>
                    </a:p>
                    <a:p>
                      <a:pPr marL="96838" marR="0" lvl="2" indent="-96838" algn="l" defTabSz="1018844" rtl="0" eaLnBrk="1" fontAlgn="ctr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1200" b="1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</a:rPr>
                        <a:t>Build </a:t>
                      </a:r>
                      <a:r>
                        <a:rPr kumimoji="1" lang="en-US" altLang="ko-KR" sz="1200" b="1" kern="1200" spc="0" baseline="0" dirty="0" err="1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</a:rPr>
                        <a:t>MultiCluster</a:t>
                      </a:r>
                      <a:r>
                        <a:rPr kumimoji="1" lang="en-US" altLang="ko-KR" sz="1200" b="1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</a:rPr>
                        <a:t> Logging Dashboard</a:t>
                      </a:r>
                    </a:p>
                    <a:p>
                      <a:pPr marL="96838" marR="0" lvl="2" indent="-96838" algn="l" defTabSz="1018844" rtl="0" eaLnBrk="1" fontAlgn="ctr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1" lang="en-US" altLang="ko-KR" sz="1200" b="1" kern="1200" spc="0" baseline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1"/>
                        </a:gradFill>
                        <a:latin typeface="IBM Plex Sans KR" panose="020B0503050203000203" pitchFamily="50" charset="-127"/>
                        <a:ea typeface="IBM Plex Sans KR" panose="020B0503050203000203" pitchFamily="50" charset="-127"/>
                        <a:cs typeface="+mn-cs"/>
                      </a:endParaRPr>
                    </a:p>
                    <a:p>
                      <a:pPr marL="96838" marR="0" lvl="2" indent="-96838" algn="l" defTabSz="1018844" rtl="0" eaLnBrk="1" fontAlgn="ctr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1" lang="en-US" altLang="ko-KR" sz="1200" b="1" kern="1200" spc="0" baseline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1"/>
                        </a:gradFill>
                        <a:latin typeface="IBM Plex Sans KR" panose="020B0503050203000203" pitchFamily="50" charset="-127"/>
                        <a:ea typeface="IBM Plex Sans KR" panose="020B0503050203000203" pitchFamily="50" charset="-127"/>
                        <a:cs typeface="+mn-cs"/>
                      </a:endParaRPr>
                    </a:p>
                    <a:p>
                      <a:pPr marL="0" marR="0" lvl="2" indent="0" algn="l" defTabSz="1018844" rtl="0" eaLnBrk="1" fontAlgn="ctr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1200" b="0" kern="1200" spc="0" baseline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1"/>
                        </a:gradFill>
                        <a:latin typeface="IBM Plex Sans KR" panose="020B0503050203000203" pitchFamily="50" charset="-127"/>
                        <a:ea typeface="IBM Plex Sans KR" panose="020B0503050203000203" pitchFamily="50" charset="-127"/>
                        <a:cs typeface="+mn-cs"/>
                      </a:endParaRP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1018844" rtl="0" eaLnBrk="1" fontAlgn="ctr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1200" b="0" kern="1200" spc="0" baseline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1"/>
                        </a:gradFill>
                        <a:latin typeface="IBM Plex Sans KR" panose="020B0503050203000203" pitchFamily="50" charset="-127"/>
                        <a:ea typeface="IBM Plex Sans KR" panose="020B0503050203000203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96838" marR="0" lvl="2" indent="-96838" algn="l" defTabSz="1018844" rtl="0" eaLnBrk="1" fontAlgn="ctr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1200" b="0" kern="1200" spc="0" baseline="0" dirty="0" err="1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  <a:sym typeface="Wingdings" panose="05000000000000000000" pitchFamily="2" charset="2"/>
                        </a:rPr>
                        <a:t>Airgapped</a:t>
                      </a:r>
                      <a:r>
                        <a:rPr kumimoji="1" lang="en-US" altLang="ko-KR" sz="1200" b="0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kumimoji="1" lang="ko-KR" altLang="en-US" sz="1200" b="0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  <a:sym typeface="Wingdings" panose="05000000000000000000" pitchFamily="2" charset="2"/>
                        </a:rPr>
                        <a:t>제약상황에서의 외부 </a:t>
                      </a:r>
                      <a:r>
                        <a:rPr kumimoji="1" lang="en-US" altLang="ko-KR" sz="1200" b="0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  <a:sym typeface="Wingdings" panose="05000000000000000000" pitchFamily="2" charset="2"/>
                        </a:rPr>
                        <a:t>Resource </a:t>
                      </a:r>
                      <a:r>
                        <a:rPr kumimoji="1" lang="ko-KR" altLang="en-US" sz="1200" b="0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  <a:sym typeface="Wingdings" panose="05000000000000000000" pitchFamily="2" charset="2"/>
                        </a:rPr>
                        <a:t>접근</a:t>
                      </a:r>
                      <a:endParaRPr kumimoji="1" lang="en-US" altLang="ko-KR" sz="1200" b="0" kern="1200" spc="0" baseline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1"/>
                        </a:gradFill>
                        <a:latin typeface="IBM Plex Sans KR" panose="020B0503050203000203" pitchFamily="50" charset="-127"/>
                        <a:ea typeface="IBM Plex Sans KR" panose="020B0503050203000203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96838" marR="0" lvl="2" indent="-96838" algn="l" defTabSz="1018844" rtl="0" eaLnBrk="1" fontAlgn="ctr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1200" b="0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  <a:sym typeface="Wingdings" panose="05000000000000000000" pitchFamily="2" charset="2"/>
                        </a:rPr>
                        <a:t>Logging </a:t>
                      </a:r>
                      <a:r>
                        <a:rPr kumimoji="1" lang="ko-KR" altLang="en-US" sz="1200" b="0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  <a:sym typeface="Wingdings" panose="05000000000000000000" pitchFamily="2" charset="2"/>
                        </a:rPr>
                        <a:t>제품군 </a:t>
                      </a:r>
                      <a:r>
                        <a:rPr kumimoji="1" lang="en-US" altLang="ko-KR" sz="1200" b="0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  <a:sym typeface="Wingdings" panose="05000000000000000000" pitchFamily="2" charset="2"/>
                        </a:rPr>
                        <a:t>Research </a:t>
                      </a:r>
                      <a:r>
                        <a:rPr kumimoji="1" lang="ko-KR" altLang="en-US" sz="1200" b="0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  <a:sym typeface="Wingdings" panose="05000000000000000000" pitchFamily="2" charset="2"/>
                        </a:rPr>
                        <a:t>및 고객제안</a:t>
                      </a:r>
                      <a:endParaRPr kumimoji="1" lang="en-US" altLang="ko-KR" sz="1200" b="0" kern="1200" spc="0" baseline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1"/>
                        </a:gradFill>
                        <a:latin typeface="IBM Plex Sans KR" panose="020B0503050203000203" pitchFamily="50" charset="-127"/>
                        <a:ea typeface="IBM Plex Sans KR" panose="020B0503050203000203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96838" marR="0" lvl="2" indent="-96838" algn="l" defTabSz="1018844" rtl="0" eaLnBrk="1" fontAlgn="ctr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1200" b="0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  <a:sym typeface="Wingdings" panose="05000000000000000000" pitchFamily="2" charset="2"/>
                        </a:rPr>
                        <a:t>Helm Chart</a:t>
                      </a:r>
                      <a:r>
                        <a:rPr kumimoji="1" lang="ko-KR" altLang="en-US" sz="1200" b="0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  <a:sym typeface="Wingdings" panose="05000000000000000000" pitchFamily="2" charset="2"/>
                        </a:rPr>
                        <a:t> 및 </a:t>
                      </a:r>
                      <a:r>
                        <a:rPr kumimoji="1" lang="en-US" altLang="ko-KR" sz="1200" b="0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  <a:sym typeface="Wingdings" panose="05000000000000000000" pitchFamily="2" charset="2"/>
                        </a:rPr>
                        <a:t>Template</a:t>
                      </a:r>
                      <a:r>
                        <a:rPr kumimoji="1" lang="ko-KR" altLang="en-US" sz="1200" b="0" kern="1200" spc="0" baseline="0" dirty="0" err="1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  <a:sym typeface="Wingdings" panose="05000000000000000000" pitchFamily="2" charset="2"/>
                        </a:rPr>
                        <a:t>를</a:t>
                      </a:r>
                      <a:r>
                        <a:rPr kumimoji="1" lang="ko-KR" altLang="en-US" sz="1200" b="0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  <a:sym typeface="Wingdings" panose="05000000000000000000" pitchFamily="2" charset="2"/>
                        </a:rPr>
                        <a:t> 이용한 </a:t>
                      </a:r>
                      <a:r>
                        <a:rPr kumimoji="1" lang="en-US" altLang="ko-KR" sz="1200" b="0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  <a:sym typeface="Wingdings" panose="05000000000000000000" pitchFamily="2" charset="2"/>
                        </a:rPr>
                        <a:t>Repository </a:t>
                      </a:r>
                      <a:r>
                        <a:rPr kumimoji="1" lang="ko-KR" altLang="en-US" sz="1200" b="0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r>
                        <a:rPr kumimoji="1" lang="en-US" altLang="ko-KR" sz="1200" b="0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kumimoji="1" lang="ko-KR" altLang="en-US" sz="1200" b="0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  <a:sym typeface="Wingdings" panose="05000000000000000000" pitchFamily="2" charset="2"/>
                        </a:rPr>
                        <a:t>및 설치</a:t>
                      </a:r>
                      <a:endParaRPr kumimoji="1" lang="en-US" altLang="ko-KR" sz="1200" b="0" kern="1200" spc="0" baseline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1"/>
                        </a:gradFill>
                        <a:latin typeface="IBM Plex Sans KR" panose="020B0503050203000203" pitchFamily="50" charset="-127"/>
                        <a:ea typeface="IBM Plex Sans KR" panose="020B0503050203000203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96838" marR="0" lvl="2" indent="-96838" algn="l" defTabSz="1018844" rtl="0" eaLnBrk="1" fontAlgn="ctr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1200" b="0" kern="1200" spc="0" baseline="0" dirty="0" err="1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  <a:sym typeface="Wingdings" panose="05000000000000000000" pitchFamily="2" charset="2"/>
                        </a:rPr>
                        <a:t>Opensearch</a:t>
                      </a:r>
                      <a:r>
                        <a:rPr kumimoji="1" lang="en-US" altLang="ko-KR" sz="1200" b="0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  <a:sym typeface="Wingdings" panose="05000000000000000000" pitchFamily="2" charset="2"/>
                        </a:rPr>
                        <a:t> Cluster </a:t>
                      </a:r>
                      <a:r>
                        <a:rPr kumimoji="1" lang="ko-KR" altLang="en-US" sz="1200" b="0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  <a:sym typeface="Wingdings" panose="05000000000000000000" pitchFamily="2" charset="2"/>
                        </a:rPr>
                        <a:t>구성 </a:t>
                      </a:r>
                      <a:r>
                        <a:rPr kumimoji="1" lang="en-US" altLang="ko-KR" sz="1200" b="0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  <a:sym typeface="Wingdings" panose="05000000000000000000" pitchFamily="2" charset="2"/>
                        </a:rPr>
                        <a:t>(Coordinator – Cluster Manager – Data)</a:t>
                      </a:r>
                    </a:p>
                    <a:p>
                      <a:pPr marL="96838" marR="0" lvl="2" indent="-96838" algn="l" defTabSz="1018844" rtl="0" eaLnBrk="1" fontAlgn="ctr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1200" b="0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  <a:sym typeface="Wingdings" panose="05000000000000000000" pitchFamily="2" charset="2"/>
                        </a:rPr>
                        <a:t>Index</a:t>
                      </a:r>
                      <a:r>
                        <a:rPr kumimoji="1" lang="ko-KR" altLang="en-US" sz="1200" b="0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  <a:sym typeface="Wingdings" panose="05000000000000000000" pitchFamily="2" charset="2"/>
                        </a:rPr>
                        <a:t>와 </a:t>
                      </a:r>
                      <a:r>
                        <a:rPr kumimoji="1" lang="en-US" altLang="ko-KR" sz="1200" b="0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  <a:sym typeface="Wingdings" panose="05000000000000000000" pitchFamily="2" charset="2"/>
                        </a:rPr>
                        <a:t>Index State Management Strategy </a:t>
                      </a:r>
                      <a:r>
                        <a:rPr kumimoji="1" lang="ko-KR" altLang="en-US" sz="1200" b="0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  <a:sym typeface="Wingdings" panose="05000000000000000000" pitchFamily="2" charset="2"/>
                        </a:rPr>
                        <a:t>구축 및 수립</a:t>
                      </a:r>
                      <a:endParaRPr kumimoji="1" lang="en-US" altLang="ko-KR" sz="1200" b="0" kern="1200" spc="0" baseline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1"/>
                        </a:gradFill>
                        <a:latin typeface="IBM Plex Sans KR" panose="020B0503050203000203" pitchFamily="50" charset="-127"/>
                        <a:ea typeface="IBM Plex Sans KR" panose="020B0503050203000203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96838" marR="0" lvl="2" indent="-96838" algn="l" defTabSz="1018844" rtl="0" eaLnBrk="1" fontAlgn="ctr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1" lang="en-US" altLang="ko-KR" sz="1200" b="0" kern="1200" spc="0" baseline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1"/>
                        </a:gradFill>
                        <a:latin typeface="IBM Plex Sans KR" panose="020B0503050203000203" pitchFamily="50" charset="-127"/>
                        <a:ea typeface="IBM Plex Sans KR" panose="020B0503050203000203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72000" marR="72000" marT="0" marB="0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0810878"/>
                  </a:ext>
                </a:extLst>
              </a:tr>
              <a:tr h="625179">
                <a:tc>
                  <a:txBody>
                    <a:bodyPr/>
                    <a:lstStyle/>
                    <a:p>
                      <a:pPr marL="0" marR="0" lvl="2" indent="0" algn="ctr" defTabSz="957838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SzPct val="9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400" b="1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</a:rPr>
                        <a:t>공통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marR="0" lvl="2" indent="-171450" algn="l" defTabSz="1018844" rtl="0" eaLnBrk="1" fontAlgn="ctr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200" b="0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</a:rPr>
                        <a:t>문제 상황 </a:t>
                      </a:r>
                      <a:r>
                        <a:rPr kumimoji="1" lang="en-US" altLang="ko-KR" sz="1200" b="0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</a:rPr>
                        <a:t>Trouble Shooting </a:t>
                      </a:r>
                      <a:r>
                        <a:rPr kumimoji="1" lang="ko-KR" altLang="en-US" sz="1200" b="0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</a:rPr>
                        <a:t>및 </a:t>
                      </a:r>
                      <a:r>
                        <a:rPr kumimoji="1" lang="en-US" altLang="ko-KR" sz="1200" b="0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</a:rPr>
                        <a:t>History </a:t>
                      </a:r>
                      <a:r>
                        <a:rPr kumimoji="1" lang="ko-KR" altLang="en-US" sz="1200" b="0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</a:rPr>
                        <a:t>기록</a:t>
                      </a:r>
                      <a:endParaRPr kumimoji="1" lang="en-US" altLang="ko-KR" sz="1200" b="0" kern="1200" spc="0" baseline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1"/>
                        </a:gradFill>
                        <a:latin typeface="IBM Plex Sans KR" panose="020B0503050203000203" pitchFamily="50" charset="-127"/>
                        <a:ea typeface="IBM Plex Sans KR" panose="020B0503050203000203" pitchFamily="50" charset="-127"/>
                        <a:cs typeface="+mn-cs"/>
                      </a:endParaRPr>
                    </a:p>
                    <a:p>
                      <a:pPr marL="171450" marR="0" lvl="2" indent="-171450" algn="l" defTabSz="1018844" rtl="0" eaLnBrk="1" fontAlgn="ctr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200" b="0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</a:rPr>
                        <a:t>구축 절차 상세히 기록</a:t>
                      </a:r>
                      <a:endParaRPr kumimoji="1" lang="en-US" altLang="ko-KR" sz="1200" b="0" kern="1200" spc="0" baseline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1"/>
                        </a:gradFill>
                        <a:latin typeface="IBM Plex Sans KR" panose="020B0503050203000203" pitchFamily="50" charset="-127"/>
                        <a:ea typeface="IBM Plex Sans KR" panose="020B0503050203000203" pitchFamily="50" charset="-127"/>
                        <a:cs typeface="+mn-cs"/>
                      </a:endParaRP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96838" marR="0" lvl="2" indent="-96838" algn="l" defTabSz="1018844" rtl="0" eaLnBrk="1" fontAlgn="ctr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1" lang="en-US" altLang="ko-KR" sz="1200" b="0" kern="1200" spc="0" baseline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1"/>
                        </a:gradFill>
                        <a:latin typeface="IBM Plex Sans KR" panose="020B0503050203000203" pitchFamily="50" charset="-127"/>
                        <a:ea typeface="IBM Plex Sans KR" panose="020B0503050203000203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72000" marR="72000" marT="0" marB="0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331308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D823A07-8A72-5DF8-0B03-4384380AF8DF}"/>
              </a:ext>
            </a:extLst>
          </p:cNvPr>
          <p:cNvSpPr txBox="1"/>
          <p:nvPr/>
        </p:nvSpPr>
        <p:spPr>
          <a:xfrm>
            <a:off x="833377" y="1239539"/>
            <a:ext cx="914400" cy="914400"/>
          </a:xfrm>
          <a:prstGeom prst="rect">
            <a:avLst/>
          </a:prstGeom>
        </p:spPr>
        <p:txBody>
          <a:bodyPr wrap="none" lIns="91440" tIns="45720" rIns="91440" bIns="4572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멀티 클러스터 상황에서 다양한 로그 취합 및 </a:t>
            </a:r>
            <a:r>
              <a:rPr lang="en-US" altLang="ko-KR" sz="20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Resource</a:t>
            </a:r>
            <a:r>
              <a:rPr lang="ko-KR" altLang="en-US" sz="20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관리가 </a:t>
            </a:r>
            <a:r>
              <a:rPr lang="en-US" altLang="ko-KR" sz="20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Challenge!</a:t>
            </a:r>
            <a:endParaRPr lang="en-KR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173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3CF21E9-32A3-4101-A413-DBA9256F40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6667500" cy="22860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K8s </a:t>
            </a:r>
            <a:r>
              <a:rPr lang="en-US" dirty="0" err="1">
                <a:solidFill>
                  <a:schemeClr val="accent2"/>
                </a:solidFill>
              </a:rPr>
              <a:t>Monitoring&amp;Logging</a:t>
            </a:r>
            <a:r>
              <a:rPr lang="en-US" dirty="0">
                <a:solidFill>
                  <a:schemeClr val="accent2"/>
                </a:solidFill>
              </a:rPr>
              <a:t> cluster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E8A58EC-0976-4296-BB18-739DBF489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8224"/>
            <a:ext cx="11430000" cy="669544"/>
          </a:xfrm>
        </p:spPr>
        <p:txBody>
          <a:bodyPr/>
          <a:lstStyle/>
          <a:p>
            <a:r>
              <a:rPr lang="en-US" altLang="ko-KR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K8s </a:t>
            </a:r>
            <a:r>
              <a:rPr lang="ko-KR" altLang="en-US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로깅</a:t>
            </a:r>
            <a:r>
              <a:rPr lang="en-US" altLang="ko-KR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 </a:t>
            </a:r>
            <a:r>
              <a:rPr lang="ko-KR" altLang="en-US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클러스터 기본 </a:t>
            </a:r>
            <a:r>
              <a:rPr lang="ko-KR" altLang="en-US" sz="2800" dirty="0" err="1">
                <a:latin typeface="IBM Plex Sans KR" panose="020B0503050203000203" pitchFamily="50" charset="-127"/>
                <a:ea typeface="IBM Plex Sans KR" panose="020B0503050203000203" pitchFamily="50" charset="-127"/>
              </a:rPr>
              <a:t>아키텍쳐</a:t>
            </a:r>
            <a:endParaRPr lang="en-US" sz="2800" dirty="0"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2A792A2-F296-B85B-F418-E56553025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648" y="1120644"/>
            <a:ext cx="8978900" cy="509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NCF Branding | Helm">
            <a:extLst>
              <a:ext uri="{FF2B5EF4-FFF2-40B4-BE49-F238E27FC236}">
                <a16:creationId xmlns:a16="http://schemas.microsoft.com/office/drawing/2014/main" id="{BF4F66AD-0427-C9FF-9BF1-0A6441F46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978" y="1240512"/>
            <a:ext cx="1120644" cy="112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개선버전 - 로그수집기 fluentbit in TACO">
            <a:extLst>
              <a:ext uri="{FF2B5EF4-FFF2-40B4-BE49-F238E27FC236}">
                <a16:creationId xmlns:a16="http://schemas.microsoft.com/office/drawing/2014/main" id="{42194893-5231-B2CE-67F0-48D0E83D9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47977"/>
            <a:ext cx="1415970" cy="105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CCEAA54-B2BC-B938-873C-2334F361222C}"/>
              </a:ext>
            </a:extLst>
          </p:cNvPr>
          <p:cNvCxnSpPr>
            <a:stCxn id="1026" idx="3"/>
          </p:cNvCxnSpPr>
          <p:nvPr/>
        </p:nvCxnSpPr>
        <p:spPr>
          <a:xfrm>
            <a:off x="1415970" y="3876016"/>
            <a:ext cx="478678" cy="0"/>
          </a:xfrm>
          <a:prstGeom prst="straightConnector1">
            <a:avLst/>
          </a:prstGeom>
          <a:ln w="63500"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EB6665B-CBBC-57CC-DFC2-750CB26CD475}"/>
              </a:ext>
            </a:extLst>
          </p:cNvPr>
          <p:cNvSpPr txBox="1"/>
          <p:nvPr/>
        </p:nvSpPr>
        <p:spPr>
          <a:xfrm>
            <a:off x="187891" y="2981984"/>
            <a:ext cx="1555101" cy="475989"/>
          </a:xfrm>
          <a:prstGeom prst="rect">
            <a:avLst/>
          </a:prstGeom>
        </p:spPr>
        <p:txBody>
          <a:bodyPr wrap="square" lIns="91440" tIns="45720" rIns="91440" bIns="4572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en-KR" sz="2000" b="1" dirty="0">
                <a:solidFill>
                  <a:srgbClr val="FF0000"/>
                </a:solidFill>
                <a:latin typeface="IBM Plex Sans" charset="0"/>
                <a:ea typeface="IBM Plex Sans" charset="0"/>
                <a:cs typeface="IBM Plex Sans" charset="0"/>
              </a:rPr>
              <a:t>Log Data</a:t>
            </a:r>
          </a:p>
        </p:txBody>
      </p:sp>
    </p:spTree>
    <p:extLst>
      <p:ext uri="{BB962C8B-B14F-4D97-AF65-F5344CB8AC3E}">
        <p14:creationId xmlns:p14="http://schemas.microsoft.com/office/powerpoint/2010/main" val="1053325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3CF21E9-32A3-4101-A413-DBA9256F40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6667500" cy="22860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K8s </a:t>
            </a:r>
            <a:r>
              <a:rPr lang="en-US" dirty="0" err="1">
                <a:solidFill>
                  <a:schemeClr val="accent2"/>
                </a:solidFill>
              </a:rPr>
              <a:t>Monitoring&amp;Logging</a:t>
            </a:r>
            <a:r>
              <a:rPr lang="en-US" dirty="0">
                <a:solidFill>
                  <a:schemeClr val="accent2"/>
                </a:solidFill>
              </a:rPr>
              <a:t> cluster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E8A58EC-0976-4296-BB18-739DBF489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8224"/>
            <a:ext cx="11430000" cy="669544"/>
          </a:xfrm>
        </p:spPr>
        <p:txBody>
          <a:bodyPr/>
          <a:lstStyle/>
          <a:p>
            <a:r>
              <a:rPr lang="en-US" altLang="ko-KR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K8s </a:t>
            </a:r>
            <a:r>
              <a:rPr lang="ko-KR" altLang="en-US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로깅</a:t>
            </a:r>
            <a:r>
              <a:rPr lang="en-US" altLang="ko-KR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 </a:t>
            </a:r>
            <a:r>
              <a:rPr lang="ko-KR" altLang="en-US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클러스터 구축 </a:t>
            </a:r>
            <a:r>
              <a:rPr lang="en-US" altLang="ko-KR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Sample</a:t>
            </a:r>
            <a:endParaRPr lang="en-US" sz="2800" dirty="0"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5DF718-10C9-8C42-BB14-C8CFD5AE0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85012"/>
            <a:ext cx="11430000" cy="586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41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3CF21E9-32A3-4101-A413-DBA9256F40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6667500" cy="22860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K8s </a:t>
            </a:r>
            <a:r>
              <a:rPr lang="en-US" dirty="0" err="1">
                <a:solidFill>
                  <a:schemeClr val="accent2"/>
                </a:solidFill>
              </a:rPr>
              <a:t>Monitoring&amp;Logging</a:t>
            </a:r>
            <a:r>
              <a:rPr lang="en-US" dirty="0">
                <a:solidFill>
                  <a:schemeClr val="accent2"/>
                </a:solidFill>
              </a:rPr>
              <a:t> cluster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E8A58EC-0976-4296-BB18-739DBF489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8224"/>
            <a:ext cx="11430000" cy="669544"/>
          </a:xfrm>
        </p:spPr>
        <p:txBody>
          <a:bodyPr/>
          <a:lstStyle/>
          <a:p>
            <a:r>
              <a:rPr lang="en-US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Lesson Learned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64EB9E-CA5C-407A-9882-555B55DCF852}"/>
              </a:ext>
            </a:extLst>
          </p:cNvPr>
          <p:cNvSpPr txBox="1"/>
          <p:nvPr/>
        </p:nvSpPr>
        <p:spPr>
          <a:xfrm>
            <a:off x="304801" y="967852"/>
            <a:ext cx="11429999" cy="2381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1.</a:t>
            </a:r>
            <a:r>
              <a:rPr lang="ko-KR" altLang="en-US" sz="20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 환경제약 극복</a:t>
            </a:r>
            <a:endParaRPr lang="en-US" altLang="ko-KR" sz="2000" dirty="0"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 marL="792000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보안적 사항을 이유로</a:t>
            </a:r>
            <a:r>
              <a:rPr lang="en-US" altLang="ko-KR" sz="16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 Private Repository</a:t>
            </a:r>
            <a:r>
              <a:rPr lang="ko-KR" altLang="en-US" sz="16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와 제약사항이 존재</a:t>
            </a:r>
            <a:endParaRPr lang="en-US" altLang="ko-KR" sz="1600" dirty="0"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 marL="792000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이런 부분을 </a:t>
            </a:r>
            <a:r>
              <a:rPr lang="en-US" altLang="ko-KR" sz="16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Trouble</a:t>
            </a:r>
            <a:r>
              <a:rPr lang="ko-KR" altLang="en-US" sz="16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 </a:t>
            </a:r>
            <a:r>
              <a:rPr lang="en-US" altLang="ko-KR" sz="16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shooting</a:t>
            </a:r>
            <a:r>
              <a:rPr lang="ko-KR" altLang="en-US" sz="16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 하기 위한 </a:t>
            </a:r>
            <a:r>
              <a:rPr lang="en-US" altLang="ko-KR" sz="16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Background</a:t>
            </a:r>
            <a:r>
              <a:rPr lang="ko-KR" altLang="en-US" sz="16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 </a:t>
            </a:r>
            <a:r>
              <a:rPr lang="en-US" altLang="ko-KR" sz="16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Knowledge</a:t>
            </a:r>
            <a:r>
              <a:rPr lang="ko-KR" altLang="en-US" sz="16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가 필요함</a:t>
            </a:r>
            <a:r>
              <a:rPr lang="en-US" altLang="ko-KR" sz="16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.</a:t>
            </a:r>
          </a:p>
          <a:p>
            <a:pPr marL="792000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특히 </a:t>
            </a:r>
            <a:r>
              <a:rPr lang="en-US" altLang="ko-KR" sz="1600" dirty="0" err="1">
                <a:latin typeface="IBM Plex Sans KR" panose="020B0503050203000203" pitchFamily="50" charset="-127"/>
                <a:ea typeface="IBM Plex Sans KR" panose="020B0503050203000203" pitchFamily="50" charset="-127"/>
              </a:rPr>
              <a:t>Airgapped</a:t>
            </a:r>
            <a:r>
              <a:rPr lang="en-US" altLang="ko-KR" sz="16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 </a:t>
            </a:r>
            <a:r>
              <a:rPr lang="ko-KR" altLang="en-US" sz="16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환경에서는 네트워크가 제한되기에 외부 </a:t>
            </a:r>
            <a:r>
              <a:rPr lang="en-US" altLang="ko-KR" sz="16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Resource</a:t>
            </a:r>
            <a:r>
              <a:rPr lang="ko-KR" altLang="en-US" sz="1600">
                <a:latin typeface="IBM Plex Sans KR" panose="020B0503050203000203" pitchFamily="50" charset="-127"/>
                <a:ea typeface="IBM Plex Sans KR" panose="020B0503050203000203" pitchFamily="50" charset="-127"/>
              </a:rPr>
              <a:t>접근에 </a:t>
            </a:r>
            <a:r>
              <a:rPr lang="ko-KR" altLang="en-US" sz="16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대한 이해도가 필요했음</a:t>
            </a:r>
            <a:r>
              <a:rPr lang="en-US" altLang="ko-KR" sz="16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.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ko-KR" sz="2000" dirty="0"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962854-F283-4EE8-927E-7C41C985F305}"/>
              </a:ext>
            </a:extLst>
          </p:cNvPr>
          <p:cNvSpPr txBox="1"/>
          <p:nvPr/>
        </p:nvSpPr>
        <p:spPr>
          <a:xfrm>
            <a:off x="304799" y="2762839"/>
            <a:ext cx="11429999" cy="1934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2.</a:t>
            </a:r>
            <a:r>
              <a:rPr lang="ko-KR" altLang="en-US" sz="20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 작업한 내용을 실시간으로 기록하는 중요성</a:t>
            </a:r>
            <a:endParaRPr lang="en-US" altLang="ko-KR" sz="2000" dirty="0"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 marL="792000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실제 </a:t>
            </a:r>
            <a:r>
              <a:rPr lang="en-US" altLang="ko-KR" sz="16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Terminal</a:t>
            </a:r>
            <a:r>
              <a:rPr lang="ko-KR" altLang="en-US" sz="16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에서 작업한 </a:t>
            </a:r>
            <a:r>
              <a:rPr lang="en-US" altLang="ko-KR" sz="16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history</a:t>
            </a:r>
            <a:r>
              <a:rPr lang="ko-KR" altLang="en-US" sz="1600" dirty="0" err="1">
                <a:latin typeface="IBM Plex Sans KR" panose="020B0503050203000203" pitchFamily="50" charset="-127"/>
                <a:ea typeface="IBM Plex Sans KR" panose="020B0503050203000203" pitchFamily="50" charset="-127"/>
              </a:rPr>
              <a:t>를</a:t>
            </a:r>
            <a:r>
              <a:rPr lang="ko-KR" altLang="en-US" sz="16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 실제로 기록하는 것이 굉장히 중요했다</a:t>
            </a:r>
            <a:r>
              <a:rPr lang="en-US" altLang="ko-KR" sz="16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.</a:t>
            </a:r>
          </a:p>
          <a:p>
            <a:pPr marL="792000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내가 개발환경에서 진행한 작업이 휘발 되기전에 기록하고 전달하는 작업이 필요했음</a:t>
            </a:r>
            <a:r>
              <a:rPr lang="en-US" altLang="ko-KR" sz="16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.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ko-KR" sz="2000" dirty="0"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2421C-8670-EE2C-E318-AE67053DEA73}"/>
              </a:ext>
            </a:extLst>
          </p:cNvPr>
          <p:cNvSpPr txBox="1"/>
          <p:nvPr/>
        </p:nvSpPr>
        <p:spPr>
          <a:xfrm>
            <a:off x="304797" y="4468467"/>
            <a:ext cx="11429999" cy="1934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3.</a:t>
            </a:r>
            <a:r>
              <a:rPr lang="ko-KR" altLang="en-US" sz="20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 커뮤니케이션의 중요성</a:t>
            </a:r>
            <a:endParaRPr lang="en-US" altLang="ko-KR" sz="2000" dirty="0"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 marL="792000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클라이언트의 대화 상황에서 내가 한 작업을 직관적으로 전달하기 위한 </a:t>
            </a:r>
            <a:r>
              <a:rPr lang="en-US" altLang="ko-KR" sz="16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Preview</a:t>
            </a:r>
            <a:r>
              <a:rPr lang="ko-KR" altLang="en-US" sz="16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가 필수적</a:t>
            </a:r>
            <a:endParaRPr lang="en-US" altLang="ko-KR" sz="1600" dirty="0"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 marL="792000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나만의 언어가 아닌 공통된 언어로 전달하는 작업이 필수적이었다</a:t>
            </a:r>
            <a:r>
              <a:rPr lang="en-US" altLang="ko-KR" sz="16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.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ko-KR" sz="2000" dirty="0"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2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3CF21E9-32A3-4101-A413-DBA9256F40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6667500" cy="22860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K8s Windows cluster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E8A58EC-0976-4296-BB18-739DBF489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8224"/>
            <a:ext cx="11430000" cy="669544"/>
          </a:xfrm>
        </p:spPr>
        <p:txBody>
          <a:bodyPr/>
          <a:lstStyle/>
          <a:p>
            <a:r>
              <a:rPr lang="en-US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Lesson Learned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A2FC26-E395-A129-260B-77128FEFCCB6}"/>
              </a:ext>
            </a:extLst>
          </p:cNvPr>
          <p:cNvSpPr txBox="1"/>
          <p:nvPr/>
        </p:nvSpPr>
        <p:spPr>
          <a:xfrm>
            <a:off x="304801" y="967852"/>
            <a:ext cx="11429999" cy="3273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4.</a:t>
            </a:r>
            <a:r>
              <a:rPr lang="ko-KR" altLang="en-US" sz="20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 </a:t>
            </a:r>
            <a:r>
              <a:rPr lang="en-US" altLang="ko-KR" sz="20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Do and Remember</a:t>
            </a:r>
          </a:p>
          <a:p>
            <a:pPr marL="792000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내가 한 작업을 </a:t>
            </a:r>
            <a:r>
              <a:rPr lang="en-US" altLang="ko-KR" sz="16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Business</a:t>
            </a:r>
            <a:r>
              <a:rPr lang="ko-KR" altLang="en-US" sz="16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화 시키기 위해선 어떻게 </a:t>
            </a:r>
            <a:r>
              <a:rPr lang="ko-KR" altLang="en-US" sz="1600" dirty="0" err="1">
                <a:latin typeface="IBM Plex Sans KR" panose="020B0503050203000203" pitchFamily="50" charset="-127"/>
                <a:ea typeface="IBM Plex Sans KR" panose="020B0503050203000203" pitchFamily="50" charset="-127"/>
              </a:rPr>
              <a:t>해야할지</a:t>
            </a:r>
            <a:r>
              <a:rPr lang="ko-KR" altLang="en-US" sz="16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 </a:t>
            </a:r>
            <a:r>
              <a:rPr lang="ko-KR" altLang="en-US" sz="1600" dirty="0" err="1">
                <a:latin typeface="IBM Plex Sans KR" panose="020B0503050203000203" pitchFamily="50" charset="-127"/>
                <a:ea typeface="IBM Plex Sans KR" panose="020B0503050203000203" pitchFamily="50" charset="-127"/>
              </a:rPr>
              <a:t>생각해봄이</a:t>
            </a:r>
            <a:r>
              <a:rPr lang="ko-KR" altLang="en-US" sz="16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 필요했다</a:t>
            </a:r>
            <a:r>
              <a:rPr lang="en-US" altLang="ko-KR" sz="16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.</a:t>
            </a:r>
          </a:p>
          <a:p>
            <a:pPr marL="792000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IBM Plex Sans KR" panose="020B0503050203000203" pitchFamily="50" charset="-127"/>
                <a:ea typeface="IBM Plex Sans KR" panose="020B0503050203000203" pitchFamily="50" charset="-127"/>
              </a:rPr>
              <a:t>문서화시키고</a:t>
            </a:r>
            <a:r>
              <a:rPr lang="ko-KR" altLang="en-US" sz="16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 실제로 </a:t>
            </a:r>
            <a:r>
              <a:rPr lang="en-US" altLang="ko-KR" sz="16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Local </a:t>
            </a:r>
            <a:r>
              <a:rPr lang="ko-KR" altLang="en-US" sz="16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환경에서 다시 작업해보았다</a:t>
            </a:r>
            <a:r>
              <a:rPr lang="en-US" altLang="ko-KR" sz="16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.</a:t>
            </a:r>
          </a:p>
          <a:p>
            <a:pPr marL="792000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IBM Plex Sans KR" panose="020B0503050203000203" pitchFamily="50" charset="-127"/>
                <a:ea typeface="IBM Plex Sans KR" panose="020B0503050203000203" pitchFamily="50" charset="-127"/>
              </a:rPr>
              <a:t>OpenSource</a:t>
            </a:r>
            <a:r>
              <a:rPr lang="ko-KR" altLang="en-US" sz="16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의 </a:t>
            </a:r>
            <a:r>
              <a:rPr lang="en-US" altLang="ko-KR" sz="16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Website</a:t>
            </a:r>
            <a:r>
              <a:rPr lang="ko-KR" altLang="en-US" sz="16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에서 </a:t>
            </a:r>
            <a:r>
              <a:rPr lang="en-US" altLang="ko-KR" sz="16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Documentation</a:t>
            </a:r>
            <a:r>
              <a:rPr lang="ko-KR" altLang="en-US" sz="16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을 </a:t>
            </a:r>
            <a:r>
              <a:rPr lang="ko-KR" altLang="en-US" sz="1600" dirty="0" err="1">
                <a:latin typeface="IBM Plex Sans KR" panose="020B0503050203000203" pitchFamily="50" charset="-127"/>
                <a:ea typeface="IBM Plex Sans KR" panose="020B0503050203000203" pitchFamily="50" charset="-127"/>
              </a:rPr>
              <a:t>꼼꼼이</a:t>
            </a:r>
            <a:r>
              <a:rPr lang="ko-KR" altLang="en-US" sz="16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 살펴보고 정리하는 작업</a:t>
            </a:r>
            <a:endParaRPr lang="en-US" altLang="ko-KR" sz="1600" dirty="0"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 marL="792000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IBM Plex Sans KR" panose="020B0503050203000203" pitchFamily="50" charset="-127"/>
                <a:ea typeface="IBM Plex Sans KR" panose="020B0503050203000203" pitchFamily="50" charset="-127"/>
              </a:rPr>
              <a:t>Github</a:t>
            </a:r>
            <a:r>
              <a:rPr lang="ko-KR" altLang="en-US" sz="16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 및 </a:t>
            </a:r>
            <a:r>
              <a:rPr lang="en-US" altLang="ko-KR" sz="16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Community</a:t>
            </a:r>
            <a:r>
              <a:rPr lang="ko-KR" altLang="en-US" sz="16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에서 </a:t>
            </a:r>
            <a:r>
              <a:rPr lang="en-US" altLang="ko-KR" sz="16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Docs</a:t>
            </a:r>
            <a:r>
              <a:rPr lang="ko-KR" altLang="en-US" sz="1600" dirty="0" err="1">
                <a:latin typeface="IBM Plex Sans KR" panose="020B0503050203000203" pitchFamily="50" charset="-127"/>
                <a:ea typeface="IBM Plex Sans KR" panose="020B0503050203000203" pitchFamily="50" charset="-127"/>
              </a:rPr>
              <a:t>를</a:t>
            </a:r>
            <a:r>
              <a:rPr lang="ko-KR" altLang="en-US" sz="16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 읽고 다른 사람들에게 질문해보는 커뮤니티 활동을 했다</a:t>
            </a:r>
            <a:r>
              <a:rPr lang="en-US" altLang="ko-KR" sz="16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.</a:t>
            </a:r>
          </a:p>
          <a:p>
            <a:pPr marL="792000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ko-KR" sz="1600" dirty="0"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ko-KR" sz="2000" dirty="0"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657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DECEA-BCCB-1AFF-B74C-1B5BF4BED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307D5B-B73E-C750-D2F6-EDA31BABE3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80F12E-4327-E436-8AAA-C868E24E347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91F136-6196-CDEE-6E1E-8466A2B86153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BA2444-0297-05DC-D89C-22657BF4321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D7B4E5-0508-3F7E-449E-F5729D2C8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8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68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2006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3CF21E9-32A3-4101-A413-DBA9256F40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6667500" cy="22860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K8s </a:t>
            </a:r>
            <a:r>
              <a:rPr lang="en-US" dirty="0" err="1">
                <a:solidFill>
                  <a:schemeClr val="accent2"/>
                </a:solidFill>
              </a:rPr>
              <a:t>Monitoring&amp;Logging</a:t>
            </a:r>
            <a:r>
              <a:rPr lang="en-US" dirty="0">
                <a:solidFill>
                  <a:schemeClr val="accent2"/>
                </a:solidFill>
              </a:rPr>
              <a:t> cluster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E8A58EC-0976-4296-BB18-739DBF489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8224"/>
            <a:ext cx="11430000" cy="669544"/>
          </a:xfrm>
        </p:spPr>
        <p:txBody>
          <a:bodyPr/>
          <a:lstStyle/>
          <a:p>
            <a:r>
              <a:rPr lang="ko-KR" altLang="en-US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목차</a:t>
            </a:r>
            <a:endParaRPr lang="en-US" sz="2800" dirty="0"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64EB9E-CA5C-407A-9882-555B55DCF852}"/>
              </a:ext>
            </a:extLst>
          </p:cNvPr>
          <p:cNvSpPr txBox="1"/>
          <p:nvPr/>
        </p:nvSpPr>
        <p:spPr>
          <a:xfrm>
            <a:off x="304801" y="967852"/>
            <a:ext cx="11429999" cy="3196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en-US" altLang="ko-KR" sz="20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K8s </a:t>
            </a:r>
            <a:r>
              <a:rPr lang="ko-KR" altLang="en-US" sz="20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모니터링</a:t>
            </a:r>
            <a:r>
              <a:rPr lang="en-US" altLang="ko-KR" sz="20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&amp;</a:t>
            </a:r>
            <a:r>
              <a:rPr lang="ko-KR" altLang="en-US" sz="20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로깅</a:t>
            </a:r>
            <a:r>
              <a:rPr lang="en-US" altLang="ko-KR" sz="20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 </a:t>
            </a:r>
            <a:r>
              <a:rPr lang="ko-KR" altLang="en-US" sz="20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클러스터 플랫폼 구축 </a:t>
            </a:r>
            <a:r>
              <a:rPr lang="en-US" altLang="ko-KR" sz="20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Workflow</a:t>
            </a:r>
            <a:r>
              <a:rPr lang="ko-KR" altLang="en-US" sz="20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통합 모니터링이란</a:t>
            </a:r>
            <a:endParaRPr lang="en-US" sz="2000" dirty="0"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en-US" altLang="ko-KR" sz="20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Kubernetes </a:t>
            </a:r>
            <a:r>
              <a:rPr lang="ko-KR" altLang="en-US" sz="20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기본 </a:t>
            </a:r>
            <a:r>
              <a:rPr lang="ko-KR" altLang="en-US" sz="2000" dirty="0" err="1">
                <a:latin typeface="IBM Plex Sans KR" panose="020B0503050203000203" pitchFamily="50" charset="-127"/>
                <a:ea typeface="IBM Plex Sans KR" panose="020B0503050203000203" pitchFamily="50" charset="-127"/>
              </a:rPr>
              <a:t>아키텍쳐</a:t>
            </a:r>
            <a:endParaRPr lang="en-US" altLang="ko-KR" sz="2000" dirty="0"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ko-KR" altLang="en-US" sz="20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과제 목표</a:t>
            </a:r>
            <a:endParaRPr lang="en-US" altLang="ko-KR" sz="2000" dirty="0"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ko-KR" altLang="en-US" sz="20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실제 구축 </a:t>
            </a:r>
            <a:r>
              <a:rPr lang="en-US" altLang="ko-KR" sz="20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Sample</a:t>
            </a:r>
            <a:r>
              <a:rPr lang="ko-KR" altLang="en-US" sz="20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 </a:t>
            </a:r>
            <a:r>
              <a:rPr lang="en-US" altLang="ko-KR" sz="20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Preview</a:t>
            </a:r>
            <a:endParaRPr lang="en-US" sz="2000" dirty="0"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en-US" sz="20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Lesson learned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AutoNum type="arabicPeriod"/>
            </a:pPr>
            <a:endParaRPr lang="en-US" sz="2000" dirty="0"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1643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3CF21E9-32A3-4101-A413-DBA9256F40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6667500" cy="22860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K8s </a:t>
            </a:r>
            <a:r>
              <a:rPr lang="en-US" dirty="0" err="1">
                <a:solidFill>
                  <a:schemeClr val="accent2"/>
                </a:solidFill>
              </a:rPr>
              <a:t>Monitoring&amp;Logging</a:t>
            </a:r>
            <a:r>
              <a:rPr lang="en-US" dirty="0">
                <a:solidFill>
                  <a:schemeClr val="accent2"/>
                </a:solidFill>
              </a:rPr>
              <a:t> cluster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E8A58EC-0976-4296-BB18-739DBF489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8224"/>
            <a:ext cx="11430000" cy="669544"/>
          </a:xfrm>
        </p:spPr>
        <p:txBody>
          <a:bodyPr/>
          <a:lstStyle/>
          <a:p>
            <a:r>
              <a:rPr lang="en-US" altLang="ko-KR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K8s </a:t>
            </a:r>
            <a:r>
              <a:rPr lang="ko-KR" altLang="en-US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모니터링</a:t>
            </a:r>
            <a:r>
              <a:rPr lang="en-US" altLang="ko-KR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&amp;</a:t>
            </a:r>
            <a:r>
              <a:rPr lang="ko-KR" altLang="en-US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로깅</a:t>
            </a:r>
            <a:r>
              <a:rPr lang="en-US" altLang="ko-KR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 </a:t>
            </a:r>
            <a:r>
              <a:rPr lang="ko-KR" altLang="en-US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클러스터 플랫폼 구축 </a:t>
            </a:r>
            <a:r>
              <a:rPr lang="en-US" altLang="ko-KR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Workflow</a:t>
            </a:r>
            <a:endParaRPr lang="en-US" sz="2800" dirty="0"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64EB9E-CA5C-407A-9882-555B55DCF852}"/>
              </a:ext>
            </a:extLst>
          </p:cNvPr>
          <p:cNvSpPr txBox="1"/>
          <p:nvPr/>
        </p:nvSpPr>
        <p:spPr>
          <a:xfrm>
            <a:off x="304801" y="967852"/>
            <a:ext cx="11429999" cy="4455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2000" b="1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목적 </a:t>
            </a:r>
            <a:r>
              <a:rPr lang="en-US" altLang="ko-KR" sz="2000" b="1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: </a:t>
            </a:r>
            <a:r>
              <a:rPr lang="ko-KR" altLang="en-US" sz="16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통합모니터링 클러스터 구축을 위한 모니터링</a:t>
            </a:r>
            <a:r>
              <a:rPr lang="en-US" altLang="ko-KR" sz="16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&amp;</a:t>
            </a:r>
            <a:r>
              <a:rPr lang="ko-KR" altLang="en-US" sz="16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로깅 클러스터 구축</a:t>
            </a:r>
            <a:endParaRPr lang="en-US" altLang="ko-KR" sz="2000" dirty="0"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2000" b="1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기간 </a:t>
            </a:r>
            <a:r>
              <a:rPr lang="en-US" altLang="ko-KR" sz="2000" b="1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: </a:t>
            </a:r>
            <a:r>
              <a:rPr lang="ko-KR" altLang="en-US" sz="2000" b="1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 </a:t>
            </a:r>
            <a:r>
              <a:rPr lang="en-US" altLang="ko-KR" sz="16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8Months</a:t>
            </a:r>
            <a:endParaRPr lang="en-US" altLang="ko-KR" sz="2000" dirty="0"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2000" b="1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수행 역할</a:t>
            </a:r>
            <a:r>
              <a:rPr lang="en-US" altLang="ko-KR" sz="2000" b="1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 : 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6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통합 모니터링 클러스터 구축</a:t>
            </a:r>
            <a:endParaRPr lang="en-US" altLang="ko-KR" sz="1600" dirty="0"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6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통합 로깅 클러스터 구축</a:t>
            </a:r>
            <a:endParaRPr lang="en-US" altLang="ko-KR" sz="1600" dirty="0"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6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기술 내재화를 위해 고객사 내부 </a:t>
            </a:r>
            <a:r>
              <a:rPr lang="en-US" altLang="ko-KR" sz="16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Confluence</a:t>
            </a:r>
            <a:r>
              <a:rPr lang="ko-KR" altLang="en-US" sz="16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에 아키텍처 및 구축 과정 문서화</a:t>
            </a:r>
            <a:endParaRPr lang="en-US" altLang="ko-KR" sz="1600" dirty="0"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6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실제 개발환경 운영에서의 </a:t>
            </a:r>
            <a:r>
              <a:rPr lang="en-US" altLang="ko-KR" sz="16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trouble shooting and Optimization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sz="2000" dirty="0"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AutoNum type="arabicPeriod"/>
            </a:pPr>
            <a:endParaRPr lang="en-US" sz="2000" dirty="0"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</p:txBody>
      </p:sp>
      <p:sp>
        <p:nvSpPr>
          <p:cNvPr id="8" name="Arrow: Pentagon 13">
            <a:extLst>
              <a:ext uri="{FF2B5EF4-FFF2-40B4-BE49-F238E27FC236}">
                <a16:creationId xmlns:a16="http://schemas.microsoft.com/office/drawing/2014/main" id="{4CDD80F3-8426-F7AB-8649-F8DB6FAC4D48}"/>
              </a:ext>
            </a:extLst>
          </p:cNvPr>
          <p:cNvSpPr/>
          <p:nvPr/>
        </p:nvSpPr>
        <p:spPr>
          <a:xfrm>
            <a:off x="9739388" y="4713031"/>
            <a:ext cx="2038141" cy="1404316"/>
          </a:xfrm>
          <a:prstGeom prst="homePlat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lIns="360000" tIns="108000" rIns="108000" bIns="10800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2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  <a:cs typeface="Arial"/>
              </a:rPr>
              <a:t>7.</a:t>
            </a:r>
            <a:endParaRPr lang="en-US" sz="1200" dirty="0">
              <a:solidFill>
                <a:schemeClr val="bg2"/>
              </a:solidFill>
              <a:latin typeface="IBM Plex Sans KR" panose="020B0503050203000203" pitchFamily="50" charset="-127"/>
              <a:ea typeface="IBM Plex Sans KR" panose="020B0503050203000203" pitchFamily="50" charset="-127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2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  <a:cs typeface="Arial"/>
              </a:rPr>
              <a:t>K8s </a:t>
            </a:r>
            <a:r>
              <a:rPr lang="ko-KR" altLang="en-US" sz="1200" dirty="0">
                <a:solidFill>
                  <a:schemeClr val="bg2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  <a:cs typeface="Arial"/>
              </a:rPr>
              <a:t>모니터링 </a:t>
            </a:r>
            <a:r>
              <a:rPr lang="en-US" altLang="ko-KR" sz="1200" dirty="0">
                <a:solidFill>
                  <a:schemeClr val="bg2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  <a:cs typeface="Arial"/>
              </a:rPr>
              <a:t>&amp;</a:t>
            </a:r>
            <a:r>
              <a:rPr lang="ko-KR" altLang="en-US" sz="1200" dirty="0">
                <a:solidFill>
                  <a:schemeClr val="bg2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  <a:cs typeface="Arial"/>
              </a:rPr>
              <a:t> 로깅  클러스터</a:t>
            </a:r>
            <a:r>
              <a:rPr lang="en-US" sz="1200" dirty="0">
                <a:solidFill>
                  <a:schemeClr val="bg2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  <a:cs typeface="Arial"/>
              </a:rPr>
              <a:t> </a:t>
            </a:r>
            <a:r>
              <a:rPr lang="ko-KR" altLang="en-US" sz="1200" dirty="0">
                <a:solidFill>
                  <a:schemeClr val="bg2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  <a:cs typeface="Arial"/>
              </a:rPr>
              <a:t>구축 종료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IBM Plex Sans KR" panose="020B0503050203000203" pitchFamily="50" charset="-127"/>
              <a:ea typeface="IBM Plex Sans KR" panose="020B0503050203000203" pitchFamily="50" charset="-127"/>
              <a:cs typeface="Arial"/>
            </a:endParaRPr>
          </a:p>
        </p:txBody>
      </p:sp>
      <p:sp>
        <p:nvSpPr>
          <p:cNvPr id="18" name="Arrow: Pentagon 14">
            <a:extLst>
              <a:ext uri="{FF2B5EF4-FFF2-40B4-BE49-F238E27FC236}">
                <a16:creationId xmlns:a16="http://schemas.microsoft.com/office/drawing/2014/main" id="{386EDC83-DE87-190D-8EE9-8B2B9EBD7735}"/>
              </a:ext>
            </a:extLst>
          </p:cNvPr>
          <p:cNvSpPr/>
          <p:nvPr/>
        </p:nvSpPr>
        <p:spPr>
          <a:xfrm>
            <a:off x="182968" y="5737088"/>
            <a:ext cx="11911521" cy="565406"/>
          </a:xfrm>
          <a:prstGeom prst="homePlate">
            <a:avLst>
              <a:gd name="adj" fmla="val 53908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lIns="360000" tIns="108000" rIns="108000" bIns="108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IBM Plex Sans KR" panose="020B0503050203000203" pitchFamily="50" charset="-127"/>
                <a:ea typeface="IBM Plex Sans KR" panose="020B0503050203000203" pitchFamily="50" charset="-127"/>
                <a:cs typeface="Arial"/>
              </a:rPr>
              <a:t>내부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IBM Plex Sans KR" panose="020B0503050203000203" pitchFamily="50" charset="-127"/>
                <a:ea typeface="IBM Plex Sans KR" panose="020B0503050203000203" pitchFamily="50" charset="-127"/>
                <a:cs typeface="Arial"/>
              </a:rPr>
              <a:t>Confluence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IBM Plex Sans KR" panose="020B0503050203000203" pitchFamily="50" charset="-127"/>
                <a:ea typeface="IBM Plex Sans KR" panose="020B0503050203000203" pitchFamily="50" charset="-127"/>
                <a:cs typeface="Arial"/>
              </a:rPr>
              <a:t>에 관련 문서 작성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IBM Plex Sans KR" panose="020B0503050203000203" pitchFamily="50" charset="-127"/>
                <a:ea typeface="IBM Plex Sans KR" panose="020B0503050203000203" pitchFamily="50" charset="-127"/>
                <a:cs typeface="Arial"/>
              </a:rPr>
              <a:t>(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IBM Plex Sans KR" panose="020B0503050203000203" pitchFamily="50" charset="-127"/>
                <a:ea typeface="IBM Plex Sans KR" panose="020B0503050203000203" pitchFamily="50" charset="-127"/>
                <a:cs typeface="Arial"/>
              </a:rPr>
              <a:t>계속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IBM Plex Sans KR" panose="020B0503050203000203" pitchFamily="50" charset="-127"/>
                <a:ea typeface="IBM Plex Sans KR" panose="020B0503050203000203" pitchFamily="50" charset="-127"/>
                <a:cs typeface="Arial"/>
              </a:rPr>
              <a:t>)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IBM Plex Sans KR" panose="020B0503050203000203" pitchFamily="50" charset="-127"/>
              <a:ea typeface="IBM Plex Sans KR" panose="020B0503050203000203" pitchFamily="50" charset="-127"/>
              <a:cs typeface="Arial"/>
            </a:endParaRPr>
          </a:p>
        </p:txBody>
      </p:sp>
      <p:sp>
        <p:nvSpPr>
          <p:cNvPr id="9" name="Arrow: Pentagon 14">
            <a:extLst>
              <a:ext uri="{FF2B5EF4-FFF2-40B4-BE49-F238E27FC236}">
                <a16:creationId xmlns:a16="http://schemas.microsoft.com/office/drawing/2014/main" id="{F8D87F41-B9BD-9839-F855-FC4E60220CD9}"/>
              </a:ext>
            </a:extLst>
          </p:cNvPr>
          <p:cNvSpPr/>
          <p:nvPr/>
        </p:nvSpPr>
        <p:spPr>
          <a:xfrm>
            <a:off x="8088071" y="4715032"/>
            <a:ext cx="1982578" cy="1022056"/>
          </a:xfrm>
          <a:prstGeom prst="homePlate">
            <a:avLst>
              <a:gd name="adj" fmla="val 27327"/>
            </a:avLst>
          </a:prstGeom>
          <a:solidFill>
            <a:schemeClr val="accent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lIns="360000" tIns="108000" rIns="108000" bIns="10800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IBM Plex Sans KR" panose="020B0503050203000203" pitchFamily="50" charset="-127"/>
                <a:ea typeface="IBM Plex Sans KR" panose="020B0503050203000203" pitchFamily="50" charset="-127"/>
                <a:cs typeface="Arial"/>
              </a:rPr>
              <a:t>6. </a:t>
            </a:r>
          </a:p>
          <a:p>
            <a:pPr lvl="0">
              <a:defRPr/>
            </a:pPr>
            <a:r>
              <a:rPr lang="ko-KR" altLang="en-US" sz="1200" dirty="0">
                <a:solidFill>
                  <a:schemeClr val="bg2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  <a:cs typeface="Arial"/>
              </a:rPr>
              <a:t>운영팀 인수인계 세션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IBM Plex Sans KR" panose="020B0503050203000203" pitchFamily="50" charset="-127"/>
              <a:ea typeface="IBM Plex Sans KR" panose="020B0503050203000203" pitchFamily="50" charset="-127"/>
              <a:cs typeface="Arial"/>
            </a:endParaRPr>
          </a:p>
        </p:txBody>
      </p:sp>
      <p:sp>
        <p:nvSpPr>
          <p:cNvPr id="10" name="Arrow: Pentagon 15">
            <a:extLst>
              <a:ext uri="{FF2B5EF4-FFF2-40B4-BE49-F238E27FC236}">
                <a16:creationId xmlns:a16="http://schemas.microsoft.com/office/drawing/2014/main" id="{CFBAC988-8C3F-BBB0-B3F9-5DAA937B2AED}"/>
              </a:ext>
            </a:extLst>
          </p:cNvPr>
          <p:cNvSpPr/>
          <p:nvPr/>
        </p:nvSpPr>
        <p:spPr>
          <a:xfrm>
            <a:off x="6227550" y="4713031"/>
            <a:ext cx="2120777" cy="1022056"/>
          </a:xfrm>
          <a:prstGeom prst="homePlate">
            <a:avLst>
              <a:gd name="adj" fmla="val 2732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lIns="432000" tIns="108000" rIns="108000" bIns="10800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KR" panose="020B0503050203000203" pitchFamily="50" charset="-127"/>
                <a:ea typeface="IBM Plex Sans KR" panose="020B0503050203000203" pitchFamily="50" charset="-127"/>
                <a:cs typeface="Arial"/>
              </a:rPr>
              <a:t>5.  </a:t>
            </a:r>
          </a:p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  <a:cs typeface="Arial"/>
              </a:rPr>
              <a:t>프로젝트 문서 작업</a:t>
            </a:r>
          </a:p>
          <a:p>
            <a:pPr lvl="0">
              <a:defRPr/>
            </a:pPr>
            <a:r>
              <a:rPr lang="en-US" altLang="ko-KR" sz="1200" dirty="0">
                <a:solidFill>
                  <a:srgbClr val="000000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  <a:cs typeface="Arial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  <a:cs typeface="Arial"/>
              </a:rPr>
              <a:t>운영 매뉴얼 등</a:t>
            </a:r>
            <a:r>
              <a:rPr lang="en-US" altLang="ko-KR" sz="1200" dirty="0">
                <a:solidFill>
                  <a:srgbClr val="000000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  <a:cs typeface="Arial"/>
              </a:rPr>
              <a:t>)</a:t>
            </a:r>
          </a:p>
        </p:txBody>
      </p:sp>
      <p:sp>
        <p:nvSpPr>
          <p:cNvPr id="13" name="Arrow: Pentagon 16">
            <a:extLst>
              <a:ext uri="{FF2B5EF4-FFF2-40B4-BE49-F238E27FC236}">
                <a16:creationId xmlns:a16="http://schemas.microsoft.com/office/drawing/2014/main" id="{3084863C-2193-CFDF-8EF3-12A43D20611F}"/>
              </a:ext>
            </a:extLst>
          </p:cNvPr>
          <p:cNvSpPr/>
          <p:nvPr/>
        </p:nvSpPr>
        <p:spPr>
          <a:xfrm>
            <a:off x="4640364" y="4704434"/>
            <a:ext cx="1901724" cy="1031654"/>
          </a:xfrm>
          <a:prstGeom prst="homePlate">
            <a:avLst>
              <a:gd name="adj" fmla="val 27327"/>
            </a:avLst>
          </a:prstGeom>
          <a:solidFill>
            <a:schemeClr val="accent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lIns="432000" tIns="108000" rIns="108000" bIns="10800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IBM Plex Sans KR" panose="020B0503050203000203" pitchFamily="50" charset="-127"/>
                <a:ea typeface="IBM Plex Sans KR" panose="020B0503050203000203" pitchFamily="50" charset="-127"/>
                <a:cs typeface="Arial"/>
              </a:rPr>
              <a:t>4.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IBM Plex Sans KR" panose="020B0503050203000203" pitchFamily="50" charset="-127"/>
                <a:ea typeface="IBM Plex Sans KR" panose="020B0503050203000203" pitchFamily="50" charset="-127"/>
                <a:cs typeface="Arial"/>
              </a:rPr>
              <a:t>삼성 클라이언트와의 설명 세션</a:t>
            </a:r>
            <a:endParaRPr kumimoji="0" lang="en-US" sz="120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IBM Plex Sans KR" panose="020B0503050203000203" pitchFamily="50" charset="-127"/>
              <a:ea typeface="IBM Plex Sans KR" panose="020B0503050203000203" pitchFamily="50" charset="-127"/>
              <a:cs typeface="Arial"/>
            </a:endParaRPr>
          </a:p>
        </p:txBody>
      </p:sp>
      <p:sp>
        <p:nvSpPr>
          <p:cNvPr id="14" name="Arrow: Pentagon 17">
            <a:extLst>
              <a:ext uri="{FF2B5EF4-FFF2-40B4-BE49-F238E27FC236}">
                <a16:creationId xmlns:a16="http://schemas.microsoft.com/office/drawing/2014/main" id="{A46346BB-1EBC-F19D-CC53-115C86A27546}"/>
              </a:ext>
            </a:extLst>
          </p:cNvPr>
          <p:cNvSpPr/>
          <p:nvPr/>
        </p:nvSpPr>
        <p:spPr>
          <a:xfrm>
            <a:off x="3220799" y="4703434"/>
            <a:ext cx="1721366" cy="1031654"/>
          </a:xfrm>
          <a:prstGeom prst="homePlate">
            <a:avLst>
              <a:gd name="adj" fmla="val 27327"/>
            </a:avLst>
          </a:prstGeom>
          <a:solidFill>
            <a:srgbClr val="00B05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lIns="432000" tIns="108000" rIns="108000" bIns="10800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IBM Plex Sans KR" panose="020B0503050203000203" pitchFamily="50" charset="-127"/>
                <a:ea typeface="IBM Plex Sans KR" panose="020B0503050203000203" pitchFamily="50" charset="-127"/>
                <a:cs typeface="Arial"/>
              </a:rPr>
              <a:t>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IBM Plex Sans KR" panose="020B0503050203000203" pitchFamily="50" charset="-127"/>
                <a:ea typeface="IBM Plex Sans KR" panose="020B0503050203000203" pitchFamily="50" charset="-127"/>
                <a:cs typeface="Arial"/>
              </a:rPr>
              <a:t>대시보드 구축</a:t>
            </a:r>
            <a:endParaRPr kumimoji="0" lang="en-US" sz="120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IBM Plex Sans KR" panose="020B0503050203000203" pitchFamily="50" charset="-127"/>
              <a:ea typeface="IBM Plex Sans KR" panose="020B0503050203000203" pitchFamily="50" charset="-127"/>
              <a:cs typeface="Arial"/>
            </a:endParaRPr>
          </a:p>
        </p:txBody>
      </p:sp>
      <p:sp>
        <p:nvSpPr>
          <p:cNvPr id="15" name="Arrow: Pentagon 18">
            <a:extLst>
              <a:ext uri="{FF2B5EF4-FFF2-40B4-BE49-F238E27FC236}">
                <a16:creationId xmlns:a16="http://schemas.microsoft.com/office/drawing/2014/main" id="{345F116C-FDBB-4B92-6056-949565284B4C}"/>
              </a:ext>
            </a:extLst>
          </p:cNvPr>
          <p:cNvSpPr/>
          <p:nvPr/>
        </p:nvSpPr>
        <p:spPr>
          <a:xfrm>
            <a:off x="1448460" y="4702433"/>
            <a:ext cx="2102644" cy="1040773"/>
          </a:xfrm>
          <a:prstGeom prst="homePlate">
            <a:avLst>
              <a:gd name="adj" fmla="val 27327"/>
            </a:avLst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lIns="432000" tIns="108000" rIns="108000" bIns="10800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BM Plex Sans KR" panose="020B0503050203000203" pitchFamily="50" charset="-127"/>
                <a:ea typeface="IBM Plex Sans KR" panose="020B0503050203000203" pitchFamily="50" charset="-127"/>
                <a:cs typeface="Arial"/>
              </a:rPr>
              <a:t>2.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BM Plex Sans KR" panose="020B0503050203000203" pitchFamily="50" charset="-127"/>
                <a:ea typeface="IBM Plex Sans KR" panose="020B0503050203000203" pitchFamily="50" charset="-127"/>
                <a:cs typeface="Arial"/>
              </a:rPr>
              <a:t>K8s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BM Plex Sans KR" panose="020B0503050203000203" pitchFamily="50" charset="-127"/>
                <a:ea typeface="IBM Plex Sans KR" panose="020B0503050203000203" pitchFamily="50" charset="-127"/>
                <a:cs typeface="Arial"/>
              </a:rPr>
              <a:t>통합 모니터링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BM Plex Sans KR" panose="020B0503050203000203" pitchFamily="50" charset="-127"/>
                <a:ea typeface="IBM Plex Sans KR" panose="020B0503050203000203" pitchFamily="50" charset="-127"/>
                <a:cs typeface="Arial"/>
              </a:rPr>
              <a:t>&amp;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BM Plex Sans KR" panose="020B0503050203000203" pitchFamily="50" charset="-127"/>
                <a:ea typeface="IBM Plex Sans KR" panose="020B0503050203000203" pitchFamily="50" charset="-127"/>
                <a:cs typeface="Arial"/>
              </a:rPr>
              <a:t> 로깅 클러스터 구축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BM Plex Sans KR" panose="020B0503050203000203" pitchFamily="50" charset="-127"/>
              <a:ea typeface="IBM Plex Sans KR" panose="020B0503050203000203" pitchFamily="50" charset="-127"/>
              <a:cs typeface="Arial"/>
            </a:endParaRPr>
          </a:p>
        </p:txBody>
      </p:sp>
      <p:sp>
        <p:nvSpPr>
          <p:cNvPr id="16" name="Arrow: Pentagon 20">
            <a:extLst>
              <a:ext uri="{FF2B5EF4-FFF2-40B4-BE49-F238E27FC236}">
                <a16:creationId xmlns:a16="http://schemas.microsoft.com/office/drawing/2014/main" id="{668CE5C4-9504-0497-BEB6-CD5246975251}"/>
              </a:ext>
            </a:extLst>
          </p:cNvPr>
          <p:cNvSpPr/>
          <p:nvPr/>
        </p:nvSpPr>
        <p:spPr>
          <a:xfrm>
            <a:off x="182969" y="4702434"/>
            <a:ext cx="1572726" cy="1040772"/>
          </a:xfrm>
          <a:prstGeom prst="homePlate">
            <a:avLst>
              <a:gd name="adj" fmla="val 27327"/>
            </a:avLst>
          </a:prstGeom>
          <a:solidFill>
            <a:srgbClr val="C00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lIns="108000" tIns="108000" rIns="108000" bIns="10800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IBM Plex Sans KR" panose="020B0503050203000203" pitchFamily="50" charset="-127"/>
                <a:ea typeface="IBM Plex Sans KR" panose="020B0503050203000203" pitchFamily="50" charset="-127"/>
                <a:cs typeface="Arial"/>
              </a:rPr>
              <a:t>1.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IBM Plex Sans KR" panose="020B0503050203000203" pitchFamily="50" charset="-127"/>
                <a:ea typeface="IBM Plex Sans KR" panose="020B0503050203000203" pitchFamily="50" charset="-127"/>
                <a:cs typeface="Arial"/>
              </a:rPr>
              <a:t>요구사항 분석 및 설계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IBM Plex Sans KR" panose="020B0503050203000203" pitchFamily="50" charset="-127"/>
              <a:ea typeface="IBM Plex Sans KR" panose="020B0503050203000203" pitchFamily="50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4164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양쪽 모서리가 둥근 사각형 222">
            <a:extLst>
              <a:ext uri="{FF2B5EF4-FFF2-40B4-BE49-F238E27FC236}">
                <a16:creationId xmlns:a16="http://schemas.microsoft.com/office/drawing/2014/main" id="{DE7ECB70-5D65-DFA3-2CD9-7D8728CCD2A3}"/>
              </a:ext>
            </a:extLst>
          </p:cNvPr>
          <p:cNvSpPr/>
          <p:nvPr/>
        </p:nvSpPr>
        <p:spPr>
          <a:xfrm flipV="1">
            <a:off x="1261020" y="1593608"/>
            <a:ext cx="5773807" cy="4456453"/>
          </a:xfrm>
          <a:prstGeom prst="rect">
            <a:avLst/>
          </a:prstGeom>
          <a:solidFill>
            <a:srgbClr val="DFEEF6"/>
          </a:solidFill>
          <a:ln>
            <a:noFill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0" h="6350"/>
              <a:bevelB w="0" h="0"/>
            </a:sp3d>
          </a:bodyPr>
          <a:lstStyle/>
          <a:p>
            <a:pPr algn="ctr" defTabSz="457200"/>
            <a:endParaRPr lang="ko-KR" altLang="en-US" sz="1100" b="1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2" name="그룹 102">
            <a:extLst>
              <a:ext uri="{FF2B5EF4-FFF2-40B4-BE49-F238E27FC236}">
                <a16:creationId xmlns:a16="http://schemas.microsoft.com/office/drawing/2014/main" id="{FB00BD1D-B07C-9E7B-EEF9-74839B4BE162}"/>
              </a:ext>
            </a:extLst>
          </p:cNvPr>
          <p:cNvGrpSpPr/>
          <p:nvPr/>
        </p:nvGrpSpPr>
        <p:grpSpPr>
          <a:xfrm>
            <a:off x="1261487" y="1304589"/>
            <a:ext cx="5773906" cy="289020"/>
            <a:chOff x="348333" y="2256659"/>
            <a:chExt cx="4603370" cy="289020"/>
          </a:xfrm>
        </p:grpSpPr>
        <p:grpSp>
          <p:nvGrpSpPr>
            <p:cNvPr id="73" name="그룹 103">
              <a:extLst>
                <a:ext uri="{FF2B5EF4-FFF2-40B4-BE49-F238E27FC236}">
                  <a16:creationId xmlns:a16="http://schemas.microsoft.com/office/drawing/2014/main" id="{3053C969-5E4B-C7BE-2246-D2D2C2595920}"/>
                </a:ext>
              </a:extLst>
            </p:cNvPr>
            <p:cNvGrpSpPr/>
            <p:nvPr/>
          </p:nvGrpSpPr>
          <p:grpSpPr>
            <a:xfrm>
              <a:off x="348333" y="2256659"/>
              <a:ext cx="4603370" cy="289020"/>
              <a:chOff x="348334" y="2256659"/>
              <a:chExt cx="5688000" cy="289020"/>
            </a:xfrm>
          </p:grpSpPr>
          <p:cxnSp>
            <p:nvCxnSpPr>
              <p:cNvPr id="75" name="직선 연결선 105">
                <a:extLst>
                  <a:ext uri="{FF2B5EF4-FFF2-40B4-BE49-F238E27FC236}">
                    <a16:creationId xmlns:a16="http://schemas.microsoft.com/office/drawing/2014/main" id="{528D7C5F-8256-B965-2DC5-9E43EB3222A2}"/>
                  </a:ext>
                </a:extLst>
              </p:cNvPr>
              <p:cNvCxnSpPr/>
              <p:nvPr/>
            </p:nvCxnSpPr>
            <p:spPr>
              <a:xfrm flipH="1">
                <a:off x="362217" y="2256659"/>
                <a:ext cx="5674117" cy="0"/>
              </a:xfrm>
              <a:prstGeom prst="line">
                <a:avLst/>
              </a:prstGeom>
              <a:noFill/>
              <a:ln w="28575" cap="rnd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6" name="직선 연결선 106">
                <a:extLst>
                  <a:ext uri="{FF2B5EF4-FFF2-40B4-BE49-F238E27FC236}">
                    <a16:creationId xmlns:a16="http://schemas.microsoft.com/office/drawing/2014/main" id="{C14FC46B-C8C6-A337-52B1-8D2E944C4048}"/>
                  </a:ext>
                </a:extLst>
              </p:cNvPr>
              <p:cNvCxnSpPr/>
              <p:nvPr/>
            </p:nvCxnSpPr>
            <p:spPr>
              <a:xfrm>
                <a:off x="348334" y="2545679"/>
                <a:ext cx="5688000" cy="0"/>
              </a:xfrm>
              <a:prstGeom prst="line">
                <a:avLst/>
              </a:prstGeom>
              <a:noFill/>
              <a:ln w="6350" cap="rnd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810B0305-D1FF-3955-4382-D00CF8E3D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4931" y="2323824"/>
              <a:ext cx="1330172" cy="17953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840168" eaLnBrk="0" fontAlgn="auto" latinLnBrk="0" hangingPunct="0">
                <a:lnSpc>
                  <a:spcPts val="1391"/>
                </a:lnSpc>
                <a:spcBef>
                  <a:spcPct val="25000"/>
                </a:spcBef>
                <a:spcAft>
                  <a:spcPts val="0"/>
                </a:spcAft>
                <a:buClr>
                  <a:srgbClr val="0078B9"/>
                </a:buClr>
                <a:buSzPct val="80000"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-8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컨테이너 플랫폼 아키텍처</a:t>
              </a:r>
            </a:p>
          </p:txBody>
        </p:sp>
      </p:grpSp>
      <p:grpSp>
        <p:nvGrpSpPr>
          <p:cNvPr id="77" name="그룹 9">
            <a:extLst>
              <a:ext uri="{FF2B5EF4-FFF2-40B4-BE49-F238E27FC236}">
                <a16:creationId xmlns:a16="http://schemas.microsoft.com/office/drawing/2014/main" id="{69966755-596C-B865-C559-1A176506B75F}"/>
              </a:ext>
            </a:extLst>
          </p:cNvPr>
          <p:cNvGrpSpPr/>
          <p:nvPr/>
        </p:nvGrpSpPr>
        <p:grpSpPr>
          <a:xfrm>
            <a:off x="7187244" y="1298676"/>
            <a:ext cx="3425517" cy="4751386"/>
            <a:chOff x="6203397" y="1773238"/>
            <a:chExt cx="3425517" cy="4751386"/>
          </a:xfrm>
        </p:grpSpPr>
        <p:grpSp>
          <p:nvGrpSpPr>
            <p:cNvPr id="78" name="그룹 6">
              <a:extLst>
                <a:ext uri="{FF2B5EF4-FFF2-40B4-BE49-F238E27FC236}">
                  <a16:creationId xmlns:a16="http://schemas.microsoft.com/office/drawing/2014/main" id="{83BF7505-F18A-1DA6-8348-718972543792}"/>
                </a:ext>
              </a:extLst>
            </p:cNvPr>
            <p:cNvGrpSpPr/>
            <p:nvPr/>
          </p:nvGrpSpPr>
          <p:grpSpPr>
            <a:xfrm>
              <a:off x="6203397" y="1773238"/>
              <a:ext cx="3425517" cy="4751386"/>
              <a:chOff x="7014761" y="1773238"/>
              <a:chExt cx="2614153" cy="4751386"/>
            </a:xfrm>
          </p:grpSpPr>
          <p:sp>
            <p:nvSpPr>
              <p:cNvPr id="94" name="양쪽 모서리가 둥근 사각형 222">
                <a:extLst>
                  <a:ext uri="{FF2B5EF4-FFF2-40B4-BE49-F238E27FC236}">
                    <a16:creationId xmlns:a16="http://schemas.microsoft.com/office/drawing/2014/main" id="{26E842D4-01FD-7CBA-79AB-B9EDD7357517}"/>
                  </a:ext>
                </a:extLst>
              </p:cNvPr>
              <p:cNvSpPr/>
              <p:nvPr/>
            </p:nvSpPr>
            <p:spPr>
              <a:xfrm flipV="1">
                <a:off x="7014761" y="1773238"/>
                <a:ext cx="2614153" cy="4751386"/>
              </a:xfrm>
              <a:prstGeom prst="rect">
                <a:avLst/>
              </a:prstGeom>
              <a:solidFill>
                <a:srgbClr val="EAEAEA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0" cap="none" spc="-8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5" name="Rectangle 258">
                <a:extLst>
                  <a:ext uri="{FF2B5EF4-FFF2-40B4-BE49-F238E27FC236}">
                    <a16:creationId xmlns:a16="http://schemas.microsoft.com/office/drawing/2014/main" id="{AD3CBA51-F85A-E8FE-A896-4EB7384B8EE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>
                <a:off x="7014761" y="1773238"/>
                <a:ext cx="2613600" cy="305598"/>
              </a:xfrm>
              <a:prstGeom prst="rect">
                <a:avLst/>
              </a:prstGeom>
              <a:solidFill>
                <a:srgbClr val="003F97"/>
              </a:solidFill>
              <a:ln w="6350">
                <a:solidFill>
                  <a:srgbClr val="003F97"/>
                </a:solidFill>
                <a:tailEnd type="triangle"/>
              </a:ln>
            </p:spPr>
            <p:txBody>
  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  <a:scene3d>
                  <a:camera prst="orthographicFront"/>
                  <a:lightRig rig="threePt" dir="t"/>
                </a:scene3d>
                <a:sp3d>
                  <a:bevelT w="0" h="1270"/>
                  <a:bevelB w="0" h="0"/>
                </a:sp3d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1" i="0" u="none" strike="noStrike" kern="0" cap="none" spc="-8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추진</a:t>
                </a:r>
                <a:r>
                  <a:rPr kumimoji="0" lang="en-US" altLang="ko-KR" sz="1200" b="1" i="0" u="none" strike="noStrike" kern="0" cap="none" spc="-8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kumimoji="0" lang="ko-KR" altLang="en-US" sz="1200" b="1" i="0" u="none" strike="noStrike" kern="0" cap="none" spc="-8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제안</a:t>
                </a:r>
                <a:r>
                  <a:rPr kumimoji="0" lang="en-US" altLang="ko-KR" sz="1200" b="1" i="0" u="none" strike="noStrike" kern="0" cap="none" spc="-8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 </a:t>
                </a:r>
                <a:r>
                  <a:rPr kumimoji="0" lang="ko-KR" altLang="en-US" sz="1200" b="1" i="0" u="none" strike="noStrike" kern="0" cap="none" spc="-8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범위</a:t>
                </a:r>
              </a:p>
            </p:txBody>
          </p:sp>
        </p:grpSp>
        <p:grpSp>
          <p:nvGrpSpPr>
            <p:cNvPr id="79" name="그룹 108">
              <a:extLst>
                <a:ext uri="{FF2B5EF4-FFF2-40B4-BE49-F238E27FC236}">
                  <a16:creationId xmlns:a16="http://schemas.microsoft.com/office/drawing/2014/main" id="{ED891354-AC8F-481D-824D-91D6BF8ECB40}"/>
                </a:ext>
              </a:extLst>
            </p:cNvPr>
            <p:cNvGrpSpPr/>
            <p:nvPr/>
          </p:nvGrpSpPr>
          <p:grpSpPr>
            <a:xfrm>
              <a:off x="6290255" y="5372332"/>
              <a:ext cx="3251800" cy="457626"/>
              <a:chOff x="412673" y="2373456"/>
              <a:chExt cx="2829399" cy="454607"/>
            </a:xfrm>
          </p:grpSpPr>
          <p:sp>
            <p:nvSpPr>
              <p:cNvPr id="92" name="직사각형 109">
                <a:extLst>
                  <a:ext uri="{FF2B5EF4-FFF2-40B4-BE49-F238E27FC236}">
                    <a16:creationId xmlns:a16="http://schemas.microsoft.com/office/drawing/2014/main" id="{750666A9-1404-1F1A-B27F-C8FBFE9FEAB7}"/>
                  </a:ext>
                </a:extLst>
              </p:cNvPr>
              <p:cNvSpPr/>
              <p:nvPr/>
            </p:nvSpPr>
            <p:spPr>
              <a:xfrm>
                <a:off x="412673" y="2373456"/>
                <a:ext cx="2829399" cy="250337"/>
              </a:xfrm>
              <a:prstGeom prst="rect">
                <a:avLst/>
              </a:prstGeom>
              <a:solidFill>
                <a:srgbClr val="030303"/>
              </a:solidFill>
              <a:ln>
                <a:noFill/>
              </a:ln>
              <a:effectLst/>
            </p:spPr>
            <p:txBody>
              <a:bodyPr lIns="0" tIns="0" rIns="0" bIns="0" anchor="ctr"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신규 </a:t>
                </a:r>
                <a:r>
                  <a:rPr kumimoji="0" lang="en-US" altLang="ko-KR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K8s </a:t>
                </a:r>
                <a:r>
                  <a:rPr kumimoji="0" lang="ko-KR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플랫폼</a:t>
                </a:r>
              </a:p>
            </p:txBody>
          </p:sp>
          <p:sp>
            <p:nvSpPr>
              <p:cNvPr id="93" name="직사각형 135">
                <a:extLst>
                  <a:ext uri="{FF2B5EF4-FFF2-40B4-BE49-F238E27FC236}">
                    <a16:creationId xmlns:a16="http://schemas.microsoft.com/office/drawing/2014/main" id="{0FB3CC56-BB72-C1CB-610B-944E0C6D1591}"/>
                  </a:ext>
                </a:extLst>
              </p:cNvPr>
              <p:cNvSpPr/>
              <p:nvPr/>
            </p:nvSpPr>
            <p:spPr>
              <a:xfrm>
                <a:off x="486479" y="2675190"/>
                <a:ext cx="2346746" cy="1528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marL="92075" marR="0" lvl="0" indent="-92075" defTabSz="4570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8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1" lang="en-US" altLang="ko-KR" sz="1000" b="1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Windows : </a:t>
                </a:r>
                <a:r>
                  <a:rPr kumimoji="1" lang="en-US" altLang="ko-KR" sz="1000" b="0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Windows </a:t>
                </a:r>
                <a:r>
                  <a:rPr kumimoji="1" lang="ko-KR" altLang="en-US" sz="1000" b="0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서버 기반 </a:t>
                </a:r>
                <a:r>
                  <a:rPr kumimoji="1" lang="en-US" altLang="ko-KR" sz="1000" b="0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K8s </a:t>
                </a:r>
                <a:r>
                  <a:rPr kumimoji="1" lang="ko-KR" altLang="en-US" sz="1000" b="0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클러스터 구축</a:t>
                </a:r>
              </a:p>
            </p:txBody>
          </p:sp>
        </p:grpSp>
        <p:grpSp>
          <p:nvGrpSpPr>
            <p:cNvPr id="80" name="그룹 112">
              <a:extLst>
                <a:ext uri="{FF2B5EF4-FFF2-40B4-BE49-F238E27FC236}">
                  <a16:creationId xmlns:a16="http://schemas.microsoft.com/office/drawing/2014/main" id="{1D5C6218-26F3-C57E-4659-11270957A1D7}"/>
                </a:ext>
              </a:extLst>
            </p:cNvPr>
            <p:cNvGrpSpPr/>
            <p:nvPr/>
          </p:nvGrpSpPr>
          <p:grpSpPr>
            <a:xfrm>
              <a:off x="6290255" y="4467495"/>
              <a:ext cx="3251800" cy="765403"/>
              <a:chOff x="412673" y="2373456"/>
              <a:chExt cx="2829399" cy="760353"/>
            </a:xfrm>
          </p:grpSpPr>
          <p:sp>
            <p:nvSpPr>
              <p:cNvPr id="90" name="직사각형 113">
                <a:extLst>
                  <a:ext uri="{FF2B5EF4-FFF2-40B4-BE49-F238E27FC236}">
                    <a16:creationId xmlns:a16="http://schemas.microsoft.com/office/drawing/2014/main" id="{A82F4DED-6B33-E22B-196E-3F5725810A18}"/>
                  </a:ext>
                </a:extLst>
              </p:cNvPr>
              <p:cNvSpPr/>
              <p:nvPr/>
            </p:nvSpPr>
            <p:spPr>
              <a:xfrm>
                <a:off x="412673" y="2373456"/>
                <a:ext cx="2829399" cy="250337"/>
              </a:xfrm>
              <a:prstGeom prst="rect">
                <a:avLst/>
              </a:prstGeom>
              <a:solidFill>
                <a:sysClr val="window" lastClr="FFFFFF"/>
              </a:solidFill>
              <a:ln w="19050">
                <a:solidFill>
                  <a:srgbClr val="008DD2"/>
                </a:solidFill>
              </a:ln>
              <a:effectLst/>
            </p:spPr>
            <p:txBody>
              <a:bodyPr lIns="0" tIns="0" rIns="0" bIns="0" anchor="ctr"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3F97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클러스터 셀프서비스</a:t>
                </a:r>
              </a:p>
            </p:txBody>
          </p:sp>
          <p:sp>
            <p:nvSpPr>
              <p:cNvPr id="91" name="직사각형 135">
                <a:extLst>
                  <a:ext uri="{FF2B5EF4-FFF2-40B4-BE49-F238E27FC236}">
                    <a16:creationId xmlns:a16="http://schemas.microsoft.com/office/drawing/2014/main" id="{CE9B30DD-8D6E-21A8-25F9-C091945760C5}"/>
                  </a:ext>
                </a:extLst>
              </p:cNvPr>
              <p:cNvSpPr/>
              <p:nvPr/>
            </p:nvSpPr>
            <p:spPr>
              <a:xfrm>
                <a:off x="486478" y="2675190"/>
                <a:ext cx="2697718" cy="4586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marL="92075" marR="0" lvl="0" indent="-92075" defTabSz="4570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8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1" lang="en-US" altLang="ko-KR" sz="1000" b="1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DS Cloud Portal : </a:t>
                </a:r>
                <a:r>
                  <a:rPr kumimoji="1" lang="en-US" altLang="ko-KR" sz="1000" b="0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DS Cloud </a:t>
                </a:r>
                <a:r>
                  <a:rPr kumimoji="1" lang="ko-KR" altLang="en-US" sz="1000" b="0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포탈과 연동을 통한 </a:t>
                </a:r>
                <a:r>
                  <a:rPr kumimoji="1" lang="en-US" altLang="ko-KR" sz="1000" b="0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K8s </a:t>
                </a:r>
                <a:r>
                  <a:rPr kumimoji="1" lang="ko-KR" altLang="en-US" sz="1000" b="0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클러스터 </a:t>
                </a:r>
                <a:r>
                  <a:rPr kumimoji="1" lang="ko-KR" altLang="en-US" sz="1000" b="0" i="0" u="none" strike="noStrike" kern="0" cap="none" spc="-80" normalizeH="0" baseline="0" noProof="0" dirty="0" err="1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프로비저닝</a:t>
                </a:r>
                <a:r>
                  <a:rPr kumimoji="1" lang="ko-KR" altLang="en-US" sz="1000" b="0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자동화 구축</a:t>
                </a:r>
              </a:p>
              <a:p>
                <a:pPr marL="92075" marR="0" lvl="0" indent="-92075" defTabSz="4570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8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1" lang="en-US" altLang="ko-KR" sz="1000" b="1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Self Service : </a:t>
                </a:r>
                <a:r>
                  <a:rPr kumimoji="1" lang="ko-KR" altLang="en-US" sz="1000" b="0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반도체 반의 </a:t>
                </a:r>
                <a:r>
                  <a:rPr kumimoji="1" lang="en-US" altLang="ko-KR" sz="1000" b="0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DKSCLI </a:t>
                </a:r>
                <a:r>
                  <a:rPr kumimoji="1" lang="ko-KR" altLang="en-US" sz="1000" b="0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개발</a:t>
                </a:r>
              </a:p>
            </p:txBody>
          </p:sp>
        </p:grpSp>
        <p:grpSp>
          <p:nvGrpSpPr>
            <p:cNvPr id="81" name="그룹 118">
              <a:extLst>
                <a:ext uri="{FF2B5EF4-FFF2-40B4-BE49-F238E27FC236}">
                  <a16:creationId xmlns:a16="http://schemas.microsoft.com/office/drawing/2014/main" id="{A8773695-6153-5E80-80EB-343C659797E9}"/>
                </a:ext>
              </a:extLst>
            </p:cNvPr>
            <p:cNvGrpSpPr/>
            <p:nvPr/>
          </p:nvGrpSpPr>
          <p:grpSpPr>
            <a:xfrm>
              <a:off x="6290255" y="2196158"/>
              <a:ext cx="3251800" cy="1073178"/>
              <a:chOff x="412673" y="2373456"/>
              <a:chExt cx="2829399" cy="1066097"/>
            </a:xfrm>
          </p:grpSpPr>
          <p:sp>
            <p:nvSpPr>
              <p:cNvPr id="88" name="직사각형 119">
                <a:extLst>
                  <a:ext uri="{FF2B5EF4-FFF2-40B4-BE49-F238E27FC236}">
                    <a16:creationId xmlns:a16="http://schemas.microsoft.com/office/drawing/2014/main" id="{5B9243C8-B934-0E76-D096-2B61C7577ABE}"/>
                  </a:ext>
                </a:extLst>
              </p:cNvPr>
              <p:cNvSpPr/>
              <p:nvPr/>
            </p:nvSpPr>
            <p:spPr>
              <a:xfrm>
                <a:off x="412673" y="2373456"/>
                <a:ext cx="2829399" cy="250337"/>
              </a:xfrm>
              <a:prstGeom prst="rect">
                <a:avLst/>
              </a:prstGeom>
              <a:solidFill>
                <a:srgbClr val="DFEEF6"/>
              </a:solidFill>
              <a:ln>
                <a:solidFill>
                  <a:sysClr val="window" lastClr="FFFFFF"/>
                </a:solidFill>
              </a:ln>
              <a:effectLst/>
            </p:spPr>
            <p:txBody>
              <a:bodyPr lIns="0" tIns="0" rIns="0" bIns="0" anchor="ctr"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기술 고도화</a:t>
                </a:r>
              </a:p>
            </p:txBody>
          </p:sp>
          <p:sp>
            <p:nvSpPr>
              <p:cNvPr id="89" name="직사각형 135">
                <a:extLst>
                  <a:ext uri="{FF2B5EF4-FFF2-40B4-BE49-F238E27FC236}">
                    <a16:creationId xmlns:a16="http://schemas.microsoft.com/office/drawing/2014/main" id="{E4D031EF-1316-FEE0-7B7C-4E820E2D44D7}"/>
                  </a:ext>
                </a:extLst>
              </p:cNvPr>
              <p:cNvSpPr/>
              <p:nvPr/>
            </p:nvSpPr>
            <p:spPr>
              <a:xfrm>
                <a:off x="486478" y="2675190"/>
                <a:ext cx="2700283" cy="764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marL="92075" marR="0" lvl="0" indent="-92075" defTabSz="4570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8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1" lang="en-US" altLang="ko-KR" sz="1000" b="1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Platform Deploy </a:t>
                </a:r>
                <a:r>
                  <a:rPr kumimoji="1" lang="ko-KR" altLang="en-US" sz="1000" b="1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영역 </a:t>
                </a:r>
                <a:r>
                  <a:rPr kumimoji="1" lang="en-US" altLang="ko-KR" sz="1000" b="1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</a:t>
                </a:r>
                <a:r>
                  <a:rPr kumimoji="1" lang="en-US" altLang="ko-KR" sz="1000" b="0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  <a:r>
                  <a:rPr kumimoji="1" lang="ko-KR" altLang="en-US" sz="1000" b="0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단계 </a:t>
                </a:r>
                <a:r>
                  <a:rPr kumimoji="1" lang="en-US" altLang="ko-KR" sz="1000" b="0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DKS </a:t>
                </a:r>
                <a:r>
                  <a:rPr kumimoji="1" lang="ko-KR" altLang="en-US" sz="1000" b="0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표준 아키텍처를 적용한 </a:t>
                </a:r>
                <a:r>
                  <a:rPr kumimoji="1" lang="en-US" altLang="ko-KR" sz="1000" b="0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EKS Anywhere (AWS EKS On Premise)</a:t>
                </a:r>
              </a:p>
              <a:p>
                <a:pPr marL="92075" marR="0" lvl="0" indent="-92075" defTabSz="4570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8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1" lang="en-US" altLang="ko-KR" sz="1000" b="1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Expansion of k8sC </a:t>
                </a:r>
                <a:r>
                  <a:rPr kumimoji="1" lang="ko-KR" altLang="en-US" sz="1000" b="1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영역 </a:t>
                </a:r>
                <a:r>
                  <a:rPr kumimoji="1" lang="en-US" altLang="ko-KR" sz="1000" b="1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</a:t>
                </a:r>
                <a:r>
                  <a:rPr kumimoji="1" lang="en-US" altLang="ko-KR" sz="1000" b="0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CNCF </a:t>
                </a:r>
                <a:r>
                  <a:rPr kumimoji="1" lang="ko-KR" altLang="en-US" sz="1000" b="0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솔루션 선정 및 </a:t>
                </a:r>
                <a:r>
                  <a:rPr kumimoji="1" lang="en-US" altLang="ko-KR" sz="1000" b="0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  <a:r>
                  <a:rPr kumimoji="1" lang="ko-KR" altLang="en-US" sz="1000" b="0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단계 </a:t>
                </a:r>
                <a:r>
                  <a:rPr kumimoji="1" lang="en-US" altLang="ko-KR" sz="1000" b="0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DKS </a:t>
                </a:r>
                <a:r>
                  <a:rPr kumimoji="1" lang="ko-KR" altLang="en-US" sz="1000" b="0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표준 아키텍처를 적용한 </a:t>
                </a:r>
                <a:r>
                  <a:rPr kumimoji="1" lang="en-US" altLang="ko-KR" sz="1000" b="0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Pilot </a:t>
                </a:r>
                <a:r>
                  <a:rPr kumimoji="1" lang="ko-KR" altLang="en-US" sz="1000" b="0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수행</a:t>
                </a:r>
                <a:br>
                  <a:rPr kumimoji="1" lang="en-US" altLang="ko-KR" sz="1000" b="0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</a:br>
                <a:r>
                  <a:rPr kumimoji="1" lang="en-US" altLang="ko-KR" sz="1000" b="0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(Candidates: </a:t>
                </a:r>
                <a:r>
                  <a:rPr kumimoji="1" lang="en-US" altLang="ko-KR" sz="1000" b="0" i="0" u="none" strike="noStrike" kern="0" cap="none" spc="-80" normalizeH="0" baseline="0" noProof="0" dirty="0" err="1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kube-vip</a:t>
                </a:r>
                <a:r>
                  <a:rPr kumimoji="1" lang="en-US" altLang="ko-KR" sz="1000" b="0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kumimoji="1" lang="en-US" altLang="ko-KR" sz="1000" b="0" i="0" u="none" strike="noStrike" kern="0" cap="none" spc="-80" normalizeH="0" baseline="0" noProof="0" dirty="0" err="1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kubeEdge</a:t>
                </a:r>
                <a:r>
                  <a:rPr kumimoji="1" lang="en-US" altLang="ko-KR" sz="1000" b="0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kumimoji="1" lang="en-US" altLang="ko-KR" sz="1000" b="0" i="0" u="none" strike="noStrike" kern="0" cap="none" spc="-80" normalizeH="0" baseline="0" noProof="0" dirty="0" err="1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KubeVirt</a:t>
                </a:r>
                <a:r>
                  <a:rPr kumimoji="1" lang="en-US" altLang="ko-KR" sz="1000" b="0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kumimoji="1" lang="en-US" altLang="ko-KR" sz="1000" b="0" i="0" u="none" strike="noStrike" kern="0" cap="none" spc="-80" normalizeH="0" baseline="0" noProof="0" dirty="0" err="1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EofOB</a:t>
                </a:r>
                <a:r>
                  <a:rPr kumimoji="1" lang="en-US" altLang="ko-KR" sz="1000" b="0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</p:txBody>
          </p:sp>
        </p:grpSp>
        <p:grpSp>
          <p:nvGrpSpPr>
            <p:cNvPr id="82" name="그룹 121">
              <a:extLst>
                <a:ext uri="{FF2B5EF4-FFF2-40B4-BE49-F238E27FC236}">
                  <a16:creationId xmlns:a16="http://schemas.microsoft.com/office/drawing/2014/main" id="{DDCD000B-79FD-AD76-041C-D07945721603}"/>
                </a:ext>
              </a:extLst>
            </p:cNvPr>
            <p:cNvGrpSpPr/>
            <p:nvPr/>
          </p:nvGrpSpPr>
          <p:grpSpPr>
            <a:xfrm>
              <a:off x="6274092" y="5969393"/>
              <a:ext cx="3251800" cy="457626"/>
              <a:chOff x="412673" y="2373456"/>
              <a:chExt cx="2829398" cy="454607"/>
            </a:xfrm>
          </p:grpSpPr>
          <p:sp>
            <p:nvSpPr>
              <p:cNvPr id="86" name="직사각형 122">
                <a:extLst>
                  <a:ext uri="{FF2B5EF4-FFF2-40B4-BE49-F238E27FC236}">
                    <a16:creationId xmlns:a16="http://schemas.microsoft.com/office/drawing/2014/main" id="{1BC68D01-5DBE-1736-A56F-7BB0029DC491}"/>
                  </a:ext>
                </a:extLst>
              </p:cNvPr>
              <p:cNvSpPr/>
              <p:nvPr/>
            </p:nvSpPr>
            <p:spPr>
              <a:xfrm>
                <a:off x="412673" y="2373456"/>
                <a:ext cx="2829398" cy="250337"/>
              </a:xfrm>
              <a:prstGeom prst="rect">
                <a:avLst/>
              </a:prstGeom>
              <a:solidFill>
                <a:sysClr val="window" lastClr="FFFFFF"/>
              </a:solidFill>
              <a:ln>
                <a:solidFill>
                  <a:sysClr val="windowText" lastClr="000000">
                    <a:lumMod val="95000"/>
                    <a:lumOff val="5000"/>
                  </a:sysClr>
                </a:solidFill>
              </a:ln>
              <a:effectLst/>
            </p:spPr>
            <p:txBody>
              <a:bodyPr lIns="0" tIns="0" rIns="0" bIns="0" anchor="ctr"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업무 확장 지원 </a:t>
                </a:r>
              </a:p>
            </p:txBody>
          </p:sp>
          <p:sp>
            <p:nvSpPr>
              <p:cNvPr id="87" name="직사각형 135">
                <a:extLst>
                  <a:ext uri="{FF2B5EF4-FFF2-40B4-BE49-F238E27FC236}">
                    <a16:creationId xmlns:a16="http://schemas.microsoft.com/office/drawing/2014/main" id="{6E52BF6B-33A3-FBC1-6C6F-178C1CAC4ACE}"/>
                  </a:ext>
                </a:extLst>
              </p:cNvPr>
              <p:cNvSpPr/>
              <p:nvPr/>
            </p:nvSpPr>
            <p:spPr>
              <a:xfrm>
                <a:off x="486479" y="2675190"/>
                <a:ext cx="2752518" cy="1528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marL="92075" marR="0" lvl="0" indent="-92075" defTabSz="4570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8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1" lang="en-US" altLang="ko-KR" sz="1000" b="1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  <a:r>
                  <a:rPr kumimoji="1" lang="ko-KR" altLang="en-US" sz="1000" b="1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선지원 </a:t>
                </a:r>
                <a:r>
                  <a:rPr kumimoji="1" lang="en-US" altLang="ko-KR" sz="1000" b="1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</a:t>
                </a:r>
                <a:r>
                  <a:rPr kumimoji="1" lang="en-US" altLang="ko-KR" sz="1000" b="0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GPU </a:t>
                </a:r>
                <a:r>
                  <a:rPr kumimoji="1" lang="ko-KR" altLang="en-US" sz="1000" b="0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및 </a:t>
                </a:r>
                <a:r>
                  <a:rPr kumimoji="1" lang="en-US" altLang="ko-KR" sz="1000" b="0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MSA, Namespace </a:t>
                </a:r>
                <a:r>
                  <a:rPr kumimoji="1" lang="ko-KR" altLang="en-US" sz="1000" b="0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업무 적용 시 기술 지원</a:t>
                </a:r>
              </a:p>
            </p:txBody>
          </p:sp>
        </p:grpSp>
        <p:grpSp>
          <p:nvGrpSpPr>
            <p:cNvPr id="83" name="그룹 124">
              <a:extLst>
                <a:ext uri="{FF2B5EF4-FFF2-40B4-BE49-F238E27FC236}">
                  <a16:creationId xmlns:a16="http://schemas.microsoft.com/office/drawing/2014/main" id="{A5F03423-22D2-A888-7C4B-15D15B8424A7}"/>
                </a:ext>
              </a:extLst>
            </p:cNvPr>
            <p:cNvGrpSpPr/>
            <p:nvPr/>
          </p:nvGrpSpPr>
          <p:grpSpPr>
            <a:xfrm>
              <a:off x="6290255" y="3408770"/>
              <a:ext cx="3251800" cy="919291"/>
              <a:chOff x="412673" y="2373456"/>
              <a:chExt cx="2829399" cy="913225"/>
            </a:xfrm>
          </p:grpSpPr>
          <p:sp>
            <p:nvSpPr>
              <p:cNvPr id="84" name="직사각형 125">
                <a:extLst>
                  <a:ext uri="{FF2B5EF4-FFF2-40B4-BE49-F238E27FC236}">
                    <a16:creationId xmlns:a16="http://schemas.microsoft.com/office/drawing/2014/main" id="{FDBB56CD-8C3F-B884-235A-9CF05D16B18F}"/>
                  </a:ext>
                </a:extLst>
              </p:cNvPr>
              <p:cNvSpPr/>
              <p:nvPr/>
            </p:nvSpPr>
            <p:spPr>
              <a:xfrm>
                <a:off x="412673" y="2373456"/>
                <a:ext cx="2829399" cy="250337"/>
              </a:xfrm>
              <a:prstGeom prst="rect">
                <a:avLst/>
              </a:prstGeom>
              <a:solidFill>
                <a:srgbClr val="008DD2"/>
              </a:solidFill>
              <a:ln>
                <a:noFill/>
              </a:ln>
              <a:effectLst/>
            </p:spPr>
            <p:txBody>
              <a:bodyPr lIns="0" tIns="0" rIns="0" bIns="0" anchor="ctr"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통합 운영 환경 강화</a:t>
                </a:r>
              </a:p>
            </p:txBody>
          </p:sp>
          <p:sp>
            <p:nvSpPr>
              <p:cNvPr id="85" name="직사각형 135">
                <a:extLst>
                  <a:ext uri="{FF2B5EF4-FFF2-40B4-BE49-F238E27FC236}">
                    <a16:creationId xmlns:a16="http://schemas.microsoft.com/office/drawing/2014/main" id="{4F56EE4C-7CD7-BFEF-EBD3-C517E2528927}"/>
                  </a:ext>
                </a:extLst>
              </p:cNvPr>
              <p:cNvSpPr/>
              <p:nvPr/>
            </p:nvSpPr>
            <p:spPr>
              <a:xfrm>
                <a:off x="486479" y="2675190"/>
                <a:ext cx="2697716" cy="6114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marL="92075" marR="0" lvl="0" indent="-92075" defTabSz="4570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8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1" lang="en-US" altLang="ko-KR" sz="1000" b="1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Platform </a:t>
                </a:r>
                <a:r>
                  <a:rPr kumimoji="1" lang="ko-KR" altLang="en-US" sz="1000" b="1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영역 </a:t>
                </a:r>
                <a:r>
                  <a:rPr kumimoji="1" lang="en-US" altLang="ko-KR" sz="1000" b="1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</a:t>
                </a:r>
                <a:r>
                  <a:rPr kumimoji="1" lang="en-US" altLang="ko-KR" sz="1000" b="0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Backup &amp; Recovery</a:t>
                </a:r>
              </a:p>
              <a:p>
                <a:pPr marL="92075" marR="0" lvl="0" indent="-92075" defTabSz="4570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8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1" lang="en-US" altLang="ko-KR" sz="1000" b="1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Observability &amp; Analysis </a:t>
                </a:r>
                <a:r>
                  <a:rPr kumimoji="1" lang="ko-KR" altLang="en-US" sz="1000" b="1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영역 </a:t>
                </a:r>
                <a:r>
                  <a:rPr kumimoji="1" lang="en-US" altLang="ko-KR" sz="1000" b="1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</a:t>
                </a:r>
                <a:r>
                  <a:rPr kumimoji="1" lang="en-US" altLang="ko-KR" sz="1000" b="0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Monitoring, Logging, Tracing</a:t>
                </a:r>
              </a:p>
              <a:p>
                <a:pPr marL="92075" marR="0" lvl="0" indent="-92075" defTabSz="4570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8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1" lang="en-US" altLang="ko-KR" sz="1000" b="1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Security &amp; Compliance : </a:t>
                </a:r>
                <a:r>
                  <a:rPr kumimoji="1" lang="ko-KR" altLang="en-US" sz="1000" b="0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이미지 보안 취약성 점검 및 실행 환경 보안위협 탐지 솔루션 구현</a:t>
                </a:r>
              </a:p>
            </p:txBody>
          </p:sp>
        </p:grpSp>
      </p:grpSp>
      <p:grpSp>
        <p:nvGrpSpPr>
          <p:cNvPr id="96" name="그룹 10">
            <a:extLst>
              <a:ext uri="{FF2B5EF4-FFF2-40B4-BE49-F238E27FC236}">
                <a16:creationId xmlns:a16="http://schemas.microsoft.com/office/drawing/2014/main" id="{1A405717-0A0B-321F-DD39-68FF97B578D9}"/>
              </a:ext>
            </a:extLst>
          </p:cNvPr>
          <p:cNvGrpSpPr/>
          <p:nvPr/>
        </p:nvGrpSpPr>
        <p:grpSpPr>
          <a:xfrm>
            <a:off x="1363735" y="1703702"/>
            <a:ext cx="5568376" cy="4236265"/>
            <a:chOff x="220451" y="2093721"/>
            <a:chExt cx="5476133" cy="4040601"/>
          </a:xfrm>
        </p:grpSpPr>
        <p:sp>
          <p:nvSpPr>
            <p:cNvPr id="97" name="직사각형 12">
              <a:extLst>
                <a:ext uri="{FF2B5EF4-FFF2-40B4-BE49-F238E27FC236}">
                  <a16:creationId xmlns:a16="http://schemas.microsoft.com/office/drawing/2014/main" id="{5241CF3B-3CF0-F2B7-9521-BBD6F8726580}"/>
                </a:ext>
              </a:extLst>
            </p:cNvPr>
            <p:cNvSpPr/>
            <p:nvPr/>
          </p:nvSpPr>
          <p:spPr>
            <a:xfrm>
              <a:off x="1999026" y="2093721"/>
              <a:ext cx="3697555" cy="522484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ffectLst/>
          </p:spPr>
          <p:txBody>
            <a:bodyPr wrap="none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>
              <a:defPPr>
                <a:defRPr lang="ko-Kore-K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App Definition &amp; Development </a:t>
              </a:r>
            </a:p>
          </p:txBody>
        </p:sp>
        <p:grpSp>
          <p:nvGrpSpPr>
            <p:cNvPr id="98" name="그룹 128">
              <a:extLst>
                <a:ext uri="{FF2B5EF4-FFF2-40B4-BE49-F238E27FC236}">
                  <a16:creationId xmlns:a16="http://schemas.microsoft.com/office/drawing/2014/main" id="{CB35C653-0B7E-6884-F5D4-C9B9052BB179}"/>
                </a:ext>
              </a:extLst>
            </p:cNvPr>
            <p:cNvGrpSpPr/>
            <p:nvPr/>
          </p:nvGrpSpPr>
          <p:grpSpPr>
            <a:xfrm>
              <a:off x="2067797" y="2311807"/>
              <a:ext cx="3553607" cy="249675"/>
              <a:chOff x="2211613" y="2527937"/>
              <a:chExt cx="2816735" cy="297226"/>
            </a:xfrm>
          </p:grpSpPr>
          <p:sp>
            <p:nvSpPr>
              <p:cNvPr id="132" name="직사각형 14">
                <a:extLst>
                  <a:ext uri="{FF2B5EF4-FFF2-40B4-BE49-F238E27FC236}">
                    <a16:creationId xmlns:a16="http://schemas.microsoft.com/office/drawing/2014/main" id="{617FD3CC-7F6E-9C95-BA83-0157942E0C69}"/>
                  </a:ext>
                </a:extLst>
              </p:cNvPr>
              <p:cNvSpPr/>
              <p:nvPr/>
            </p:nvSpPr>
            <p:spPr>
              <a:xfrm>
                <a:off x="3645348" y="2527937"/>
                <a:ext cx="1383000" cy="296497"/>
              </a:xfrm>
              <a:prstGeom prst="rect">
                <a:avLst/>
              </a:prstGeom>
              <a:solidFill>
                <a:sysClr val="window" lastClr="FFFFFF"/>
              </a:solidFill>
              <a:ln>
                <a:solidFill>
                  <a:sysClr val="windowText" lastClr="000000">
                    <a:lumMod val="95000"/>
                    <a:lumOff val="5000"/>
                  </a:sysClr>
                </a:solidFill>
              </a:ln>
              <a:effectLst/>
            </p:spPr>
            <p:txBody>
              <a:bodyPr lIns="0" tIns="0" rIns="0" bIns="0" anchor="ctr"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Application Definition &amp; </a:t>
                </a:r>
                <a:r>
                  <a:rPr kumimoji="0" lang="en-US" altLang="ko-KR" sz="900" b="0" i="0" u="none" strike="noStrike" kern="0" cap="none" spc="0" normalizeH="0" baseline="0" noProof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Image Build</a:t>
                </a:r>
                <a:endPara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3" name="직사각형 15">
                <a:extLst>
                  <a:ext uri="{FF2B5EF4-FFF2-40B4-BE49-F238E27FC236}">
                    <a16:creationId xmlns:a16="http://schemas.microsoft.com/office/drawing/2014/main" id="{7DD4671E-F6B4-A339-B87C-CF74C1ECC65A}"/>
                  </a:ext>
                </a:extLst>
              </p:cNvPr>
              <p:cNvSpPr/>
              <p:nvPr/>
            </p:nvSpPr>
            <p:spPr>
              <a:xfrm>
                <a:off x="2211613" y="2528666"/>
                <a:ext cx="1383000" cy="296497"/>
              </a:xfrm>
              <a:prstGeom prst="rect">
                <a:avLst/>
              </a:prstGeom>
              <a:solidFill>
                <a:sysClr val="window" lastClr="FFFFFF"/>
              </a:solidFill>
              <a:ln>
                <a:solidFill>
                  <a:sysClr val="windowText" lastClr="000000">
                    <a:lumMod val="95000"/>
                    <a:lumOff val="5000"/>
                  </a:sysClr>
                </a:solidFill>
              </a:ln>
              <a:effectLst/>
            </p:spPr>
            <p:txBody>
              <a:bodyPr lIns="0" tIns="0" rIns="0" bIns="0" anchor="ctr"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Continuous Integration </a:t>
                </a:r>
                <a:r>
                  <a:rPr kumimoji="0" lang="en-US" altLang="ko-KR" sz="900" b="0" i="0" u="none" strike="noStrike" kern="0" cap="none" spc="0" normalizeH="0" baseline="0" noProof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&amp; Delivery</a:t>
                </a:r>
                <a:endPara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99" name="직사각형 3">
              <a:extLst>
                <a:ext uri="{FF2B5EF4-FFF2-40B4-BE49-F238E27FC236}">
                  <a16:creationId xmlns:a16="http://schemas.microsoft.com/office/drawing/2014/main" id="{FB8E3287-1281-E540-B95D-739CF98FDC75}"/>
                </a:ext>
              </a:extLst>
            </p:cNvPr>
            <p:cNvSpPr/>
            <p:nvPr/>
          </p:nvSpPr>
          <p:spPr>
            <a:xfrm>
              <a:off x="1999027" y="3710128"/>
              <a:ext cx="3697556" cy="863516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ffectLst/>
          </p:spPr>
          <p:txBody>
            <a:bodyPr wrap="none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>
              <a:defPPr>
                <a:defRPr lang="ko-Kore-K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Container Orchestration </a:t>
              </a: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&amp; Management</a:t>
              </a:r>
              <a:endParaRPr kumimoji="0" lang="ko-Kore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0" name="직사각형 4">
              <a:extLst>
                <a:ext uri="{FF2B5EF4-FFF2-40B4-BE49-F238E27FC236}">
                  <a16:creationId xmlns:a16="http://schemas.microsoft.com/office/drawing/2014/main" id="{C6EF5A2B-4915-7511-D043-71E0F070BD04}"/>
                </a:ext>
              </a:extLst>
            </p:cNvPr>
            <p:cNvSpPr/>
            <p:nvPr/>
          </p:nvSpPr>
          <p:spPr>
            <a:xfrm>
              <a:off x="2209510" y="4261404"/>
              <a:ext cx="3298876" cy="243613"/>
            </a:xfrm>
            <a:prstGeom prst="rect">
              <a:avLst/>
            </a:prstGeom>
            <a:solidFill>
              <a:sysClr val="window" lastClr="FFFFFF"/>
            </a:solidFill>
            <a:ln>
              <a:solidFill>
                <a:sysClr val="windowText" lastClr="000000">
                  <a:lumMod val="95000"/>
                  <a:lumOff val="5000"/>
                </a:sysClr>
              </a:solidFill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0" h="6350"/>
                <a:bevelB w="0" h="0"/>
              </a:sp3d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Scheduling </a:t>
              </a:r>
              <a:r>
                <a:rPr kumimoji="0" lang="en" altLang="ko-KR" sz="9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&amp; Orchestration</a:t>
              </a:r>
              <a:endParaRPr kumimoji="0" lang="en" altLang="ko-KR" sz="9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직사각형 5">
              <a:extLst>
                <a:ext uri="{FF2B5EF4-FFF2-40B4-BE49-F238E27FC236}">
                  <a16:creationId xmlns:a16="http://schemas.microsoft.com/office/drawing/2014/main" id="{DBBFAFA5-9661-8D48-9529-C95040D2077D}"/>
                </a:ext>
              </a:extLst>
            </p:cNvPr>
            <p:cNvSpPr/>
            <p:nvPr/>
          </p:nvSpPr>
          <p:spPr>
            <a:xfrm>
              <a:off x="2209511" y="3955828"/>
              <a:ext cx="795845" cy="278726"/>
            </a:xfrm>
            <a:prstGeom prst="rect">
              <a:avLst/>
            </a:prstGeom>
            <a:solidFill>
              <a:sysClr val="window" lastClr="FFFFFF"/>
            </a:solidFill>
            <a:ln>
              <a:solidFill>
                <a:sysClr val="windowText" lastClr="000000">
                  <a:lumMod val="95000"/>
                  <a:lumOff val="5000"/>
                </a:sysClr>
              </a:solidFill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0" h="6350"/>
                <a:bevelB w="0" h="0"/>
              </a:sp3d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Service Proxy</a:t>
              </a:r>
              <a:endPara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직사각형 6">
              <a:extLst>
                <a:ext uri="{FF2B5EF4-FFF2-40B4-BE49-F238E27FC236}">
                  <a16:creationId xmlns:a16="http://schemas.microsoft.com/office/drawing/2014/main" id="{D1AA3B0B-3562-9A12-97C7-C56DE6797F66}"/>
                </a:ext>
              </a:extLst>
            </p:cNvPr>
            <p:cNvSpPr/>
            <p:nvPr/>
          </p:nvSpPr>
          <p:spPr>
            <a:xfrm>
              <a:off x="3041116" y="3955828"/>
              <a:ext cx="795845" cy="278726"/>
            </a:xfrm>
            <a:prstGeom prst="rect">
              <a:avLst/>
            </a:prstGeom>
            <a:solidFill>
              <a:sysClr val="window" lastClr="FFFFFF"/>
            </a:solidFill>
            <a:ln>
              <a:solidFill>
                <a:sysClr val="windowText" lastClr="000000">
                  <a:lumMod val="95000"/>
                  <a:lumOff val="5000"/>
                </a:sysClr>
              </a:solidFill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0" h="6350"/>
                <a:bevelB w="0" h="0"/>
              </a:sp3d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Service Discovery</a:t>
              </a:r>
              <a:endPara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직사각형 7">
              <a:extLst>
                <a:ext uri="{FF2B5EF4-FFF2-40B4-BE49-F238E27FC236}">
                  <a16:creationId xmlns:a16="http://schemas.microsoft.com/office/drawing/2014/main" id="{FFC2536E-178E-16FC-61A0-917AE394BB44}"/>
                </a:ext>
              </a:extLst>
            </p:cNvPr>
            <p:cNvSpPr/>
            <p:nvPr/>
          </p:nvSpPr>
          <p:spPr>
            <a:xfrm>
              <a:off x="3872721" y="3955828"/>
              <a:ext cx="795845" cy="278726"/>
            </a:xfrm>
            <a:prstGeom prst="rect">
              <a:avLst/>
            </a:prstGeom>
            <a:solidFill>
              <a:sysClr val="window" lastClr="FFFFFF"/>
            </a:solidFill>
            <a:ln>
              <a:solidFill>
                <a:sysClr val="windowText" lastClr="000000">
                  <a:lumMod val="95000"/>
                  <a:lumOff val="5000"/>
                </a:sysClr>
              </a:solidFill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0" h="6350"/>
                <a:bevelB w="0" h="0"/>
              </a:sp3d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Service Mesh</a:t>
              </a:r>
              <a:endPara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직사각형 8">
              <a:extLst>
                <a:ext uri="{FF2B5EF4-FFF2-40B4-BE49-F238E27FC236}">
                  <a16:creationId xmlns:a16="http://schemas.microsoft.com/office/drawing/2014/main" id="{5FA72D62-99F8-6604-9739-1BCC1EF53ECD}"/>
                </a:ext>
              </a:extLst>
            </p:cNvPr>
            <p:cNvSpPr/>
            <p:nvPr/>
          </p:nvSpPr>
          <p:spPr>
            <a:xfrm>
              <a:off x="4712542" y="3955826"/>
              <a:ext cx="795845" cy="278726"/>
            </a:xfrm>
            <a:prstGeom prst="rect">
              <a:avLst/>
            </a:prstGeom>
            <a:solidFill>
              <a:sysClr val="window" lastClr="FFFFFF"/>
            </a:solidFill>
            <a:ln>
              <a:solidFill>
                <a:sysClr val="windowText" lastClr="000000">
                  <a:lumMod val="95000"/>
                  <a:lumOff val="5000"/>
                </a:sysClr>
              </a:solidFill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0" h="6350"/>
                <a:bevelB w="0" h="0"/>
              </a:sp3d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…</a:t>
              </a:r>
              <a:endPara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직사각형 9">
              <a:extLst>
                <a:ext uri="{FF2B5EF4-FFF2-40B4-BE49-F238E27FC236}">
                  <a16:creationId xmlns:a16="http://schemas.microsoft.com/office/drawing/2014/main" id="{B0ADEFB6-1F0F-3FE3-AAE1-04CA90FB72AC}"/>
                </a:ext>
              </a:extLst>
            </p:cNvPr>
            <p:cNvSpPr/>
            <p:nvPr/>
          </p:nvSpPr>
          <p:spPr>
            <a:xfrm>
              <a:off x="1999027" y="4666372"/>
              <a:ext cx="3697556" cy="863516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ffectLst/>
          </p:spPr>
          <p:txBody>
            <a:bodyPr wrap="none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>
              <a:defPPr>
                <a:defRPr lang="ko-Kore-K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Runtime  /  </a:t>
              </a: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Virtualized Infra</a:t>
              </a:r>
              <a:endParaRPr kumimoji="0" lang="ko-Kore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6" name="직사각형 11">
              <a:extLst>
                <a:ext uri="{FF2B5EF4-FFF2-40B4-BE49-F238E27FC236}">
                  <a16:creationId xmlns:a16="http://schemas.microsoft.com/office/drawing/2014/main" id="{7BD30793-B649-584F-878D-2D80C55D0398}"/>
                </a:ext>
              </a:extLst>
            </p:cNvPr>
            <p:cNvSpPr/>
            <p:nvPr/>
          </p:nvSpPr>
          <p:spPr>
            <a:xfrm>
              <a:off x="3916147" y="4909955"/>
              <a:ext cx="813035" cy="554494"/>
            </a:xfrm>
            <a:prstGeom prst="rect">
              <a:avLst/>
            </a:prstGeom>
            <a:solidFill>
              <a:sysClr val="window" lastClr="FFFFFF"/>
            </a:solidFill>
            <a:ln>
              <a:solidFill>
                <a:sysClr val="windowText" lastClr="000000">
                  <a:lumMod val="95000"/>
                  <a:lumOff val="5000"/>
                </a:sysClr>
              </a:solidFill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0" h="6350"/>
                <a:bevelB w="0" h="0"/>
              </a:sp3d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Software Defined Storage</a:t>
              </a:r>
            </a:p>
          </p:txBody>
        </p:sp>
        <p:sp>
          <p:nvSpPr>
            <p:cNvPr id="107" name="직사각형 16">
              <a:extLst>
                <a:ext uri="{FF2B5EF4-FFF2-40B4-BE49-F238E27FC236}">
                  <a16:creationId xmlns:a16="http://schemas.microsoft.com/office/drawing/2014/main" id="{7FF26619-08A6-8364-6358-EA4AB1ECABDC}"/>
                </a:ext>
              </a:extLst>
            </p:cNvPr>
            <p:cNvSpPr/>
            <p:nvPr/>
          </p:nvSpPr>
          <p:spPr>
            <a:xfrm>
              <a:off x="1999027" y="2698168"/>
              <a:ext cx="1779125" cy="917678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ffectLst/>
          </p:spPr>
          <p:txBody>
            <a:bodyPr wrap="none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>
              <a:defPPr>
                <a:defRPr lang="ko-Kore-K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Provisioning</a:t>
              </a:r>
              <a:endPara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8" name="직사각형 17">
              <a:extLst>
                <a:ext uri="{FF2B5EF4-FFF2-40B4-BE49-F238E27FC236}">
                  <a16:creationId xmlns:a16="http://schemas.microsoft.com/office/drawing/2014/main" id="{A9A164E9-0329-CCA8-42E3-C8C40FA73F05}"/>
                </a:ext>
              </a:extLst>
            </p:cNvPr>
            <p:cNvSpPr/>
            <p:nvPr/>
          </p:nvSpPr>
          <p:spPr>
            <a:xfrm>
              <a:off x="227671" y="3717876"/>
              <a:ext cx="1592597" cy="1808565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ffectLst/>
          </p:spPr>
          <p:txBody>
            <a:bodyPr wrap="none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>
              <a:defPPr>
                <a:defRPr lang="ko-Kore-K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Platform</a:t>
              </a:r>
            </a:p>
          </p:txBody>
        </p:sp>
        <p:sp>
          <p:nvSpPr>
            <p:cNvPr id="109" name="직사각형 20">
              <a:extLst>
                <a:ext uri="{FF2B5EF4-FFF2-40B4-BE49-F238E27FC236}">
                  <a16:creationId xmlns:a16="http://schemas.microsoft.com/office/drawing/2014/main" id="{67D74974-4380-68F9-236C-257EE662AD1E}"/>
                </a:ext>
              </a:extLst>
            </p:cNvPr>
            <p:cNvSpPr/>
            <p:nvPr/>
          </p:nvSpPr>
          <p:spPr>
            <a:xfrm>
              <a:off x="3917459" y="2698168"/>
              <a:ext cx="1779125" cy="917678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ffectLst/>
          </p:spPr>
          <p:txBody>
            <a:bodyPr wrap="none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>
              <a:defPPr>
                <a:defRPr lang="ko-Kore-K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Observability &amp; Analysis</a:t>
              </a:r>
              <a:endPara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10" name="직사각형 21">
              <a:extLst>
                <a:ext uri="{FF2B5EF4-FFF2-40B4-BE49-F238E27FC236}">
                  <a16:creationId xmlns:a16="http://schemas.microsoft.com/office/drawing/2014/main" id="{9E3387D4-858D-DF39-A5EB-001951050833}"/>
                </a:ext>
              </a:extLst>
            </p:cNvPr>
            <p:cNvSpPr/>
            <p:nvPr/>
          </p:nvSpPr>
          <p:spPr>
            <a:xfrm>
              <a:off x="4002806" y="2947604"/>
              <a:ext cx="795845" cy="278726"/>
            </a:xfrm>
            <a:prstGeom prst="rect">
              <a:avLst/>
            </a:prstGeom>
            <a:solidFill>
              <a:srgbClr val="008DD2"/>
            </a:solidFill>
            <a:ln>
              <a:noFill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0" h="6350"/>
                <a:bevelB w="0" h="0"/>
              </a:sp3d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Monitoring</a:t>
              </a:r>
            </a:p>
          </p:txBody>
        </p:sp>
        <p:sp>
          <p:nvSpPr>
            <p:cNvPr id="111" name="직사각형 22">
              <a:extLst>
                <a:ext uri="{FF2B5EF4-FFF2-40B4-BE49-F238E27FC236}">
                  <a16:creationId xmlns:a16="http://schemas.microsoft.com/office/drawing/2014/main" id="{0B828D45-2576-0C22-57D1-8E2889BCB5F4}"/>
                </a:ext>
              </a:extLst>
            </p:cNvPr>
            <p:cNvSpPr/>
            <p:nvPr/>
          </p:nvSpPr>
          <p:spPr>
            <a:xfrm>
              <a:off x="3998428" y="3259705"/>
              <a:ext cx="795845" cy="278726"/>
            </a:xfrm>
            <a:prstGeom prst="rect">
              <a:avLst/>
            </a:prstGeom>
            <a:solidFill>
              <a:srgbClr val="008DD2"/>
            </a:solidFill>
            <a:ln>
              <a:noFill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0" h="6350"/>
                <a:bevelB w="0" h="0"/>
              </a:sp3d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Logging</a:t>
              </a:r>
            </a:p>
          </p:txBody>
        </p:sp>
        <p:sp>
          <p:nvSpPr>
            <p:cNvPr id="112" name="직사각형 23">
              <a:extLst>
                <a:ext uri="{FF2B5EF4-FFF2-40B4-BE49-F238E27FC236}">
                  <a16:creationId xmlns:a16="http://schemas.microsoft.com/office/drawing/2014/main" id="{9379F9B5-44F6-CE2A-788E-8493E239FAB8}"/>
                </a:ext>
              </a:extLst>
            </p:cNvPr>
            <p:cNvSpPr/>
            <p:nvPr/>
          </p:nvSpPr>
          <p:spPr>
            <a:xfrm>
              <a:off x="4840258" y="3259237"/>
              <a:ext cx="795845" cy="278726"/>
            </a:xfrm>
            <a:prstGeom prst="rect">
              <a:avLst/>
            </a:prstGeom>
            <a:solidFill>
              <a:srgbClr val="008DD2"/>
            </a:solidFill>
            <a:ln>
              <a:noFill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0" h="6350"/>
                <a:bevelB w="0" h="0"/>
              </a:sp3d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Tracing</a:t>
              </a:r>
            </a:p>
          </p:txBody>
        </p:sp>
        <p:sp>
          <p:nvSpPr>
            <p:cNvPr id="113" name="직사각형 24">
              <a:extLst>
                <a:ext uri="{FF2B5EF4-FFF2-40B4-BE49-F238E27FC236}">
                  <a16:creationId xmlns:a16="http://schemas.microsoft.com/office/drawing/2014/main" id="{C848CC3A-41AD-CCFB-ACDC-DAE0E5CA5EF4}"/>
                </a:ext>
              </a:extLst>
            </p:cNvPr>
            <p:cNvSpPr/>
            <p:nvPr/>
          </p:nvSpPr>
          <p:spPr>
            <a:xfrm>
              <a:off x="2106950" y="2959971"/>
              <a:ext cx="1583221" cy="278726"/>
            </a:xfrm>
            <a:prstGeom prst="rect">
              <a:avLst/>
            </a:prstGeom>
            <a:solidFill>
              <a:sysClr val="window" lastClr="FFFFFF"/>
            </a:solidFill>
            <a:ln>
              <a:solidFill>
                <a:sysClr val="windowText" lastClr="000000">
                  <a:lumMod val="95000"/>
                  <a:lumOff val="5000"/>
                </a:sysClr>
              </a:solidFill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0" h="6350"/>
                <a:bevelB w="0" h="0"/>
              </a:sp3d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Automation &amp; Configuration</a:t>
              </a:r>
            </a:p>
          </p:txBody>
        </p:sp>
        <p:sp>
          <p:nvSpPr>
            <p:cNvPr id="114" name="직사각형 25">
              <a:extLst>
                <a:ext uri="{FF2B5EF4-FFF2-40B4-BE49-F238E27FC236}">
                  <a16:creationId xmlns:a16="http://schemas.microsoft.com/office/drawing/2014/main" id="{A0E02446-8ED0-F13F-79A5-2297660CEA47}"/>
                </a:ext>
              </a:extLst>
            </p:cNvPr>
            <p:cNvSpPr/>
            <p:nvPr/>
          </p:nvSpPr>
          <p:spPr>
            <a:xfrm>
              <a:off x="2106950" y="3259237"/>
              <a:ext cx="1583221" cy="278726"/>
            </a:xfrm>
            <a:prstGeom prst="rect">
              <a:avLst/>
            </a:prstGeom>
            <a:solidFill>
              <a:sysClr val="window" lastClr="FFFFFF"/>
            </a:solidFill>
            <a:ln>
              <a:solidFill>
                <a:sysClr val="windowText" lastClr="000000">
                  <a:lumMod val="95000"/>
                  <a:lumOff val="5000"/>
                </a:sysClr>
              </a:solidFill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0" h="6350"/>
                <a:bevelB w="0" h="0"/>
              </a:sp3d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altLang="ko-KR" sz="9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Container Registry</a:t>
              </a:r>
              <a:endParaRPr kumimoji="0" lang="en" altLang="ko-KR" sz="9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" name="직사각형 26">
              <a:extLst>
                <a:ext uri="{FF2B5EF4-FFF2-40B4-BE49-F238E27FC236}">
                  <a16:creationId xmlns:a16="http://schemas.microsoft.com/office/drawing/2014/main" id="{D4479AEC-146E-5AD8-8A8A-D93AF6991E68}"/>
                </a:ext>
              </a:extLst>
            </p:cNvPr>
            <p:cNvSpPr/>
            <p:nvPr/>
          </p:nvSpPr>
          <p:spPr>
            <a:xfrm>
              <a:off x="227672" y="2698168"/>
              <a:ext cx="1592596" cy="917678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ffectLst/>
          </p:spPr>
          <p:txBody>
            <a:bodyPr wrap="none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>
              <a:defPPr>
                <a:defRPr lang="ko-Kore-K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연계 대상</a:t>
              </a:r>
              <a:endPara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16" name="직사각형 18">
              <a:extLst>
                <a:ext uri="{FF2B5EF4-FFF2-40B4-BE49-F238E27FC236}">
                  <a16:creationId xmlns:a16="http://schemas.microsoft.com/office/drawing/2014/main" id="{7513595E-54EA-59BF-A9F5-645295519E8C}"/>
                </a:ext>
              </a:extLst>
            </p:cNvPr>
            <p:cNvSpPr/>
            <p:nvPr/>
          </p:nvSpPr>
          <p:spPr>
            <a:xfrm>
              <a:off x="304024" y="4269017"/>
              <a:ext cx="1453260" cy="267405"/>
            </a:xfrm>
            <a:prstGeom prst="rect">
              <a:avLst/>
            </a:prstGeom>
            <a:solidFill>
              <a:sysClr val="window" lastClr="FFFFFF"/>
            </a:solidFill>
            <a:ln>
              <a:solidFill>
                <a:sysClr val="windowText" lastClr="000000">
                  <a:lumMod val="95000"/>
                  <a:lumOff val="5000"/>
                </a:sysClr>
              </a:solidFill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0" h="6350"/>
                <a:bevelB w="0" h="0"/>
              </a:sp3d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Multi Cluster</a:t>
              </a:r>
            </a:p>
          </p:txBody>
        </p:sp>
        <p:sp>
          <p:nvSpPr>
            <p:cNvPr id="117" name="직사각형 19">
              <a:extLst>
                <a:ext uri="{FF2B5EF4-FFF2-40B4-BE49-F238E27FC236}">
                  <a16:creationId xmlns:a16="http://schemas.microsoft.com/office/drawing/2014/main" id="{7A1B0631-BDF1-3DD1-3061-4FCF5545CE7C}"/>
                </a:ext>
              </a:extLst>
            </p:cNvPr>
            <p:cNvSpPr/>
            <p:nvPr/>
          </p:nvSpPr>
          <p:spPr>
            <a:xfrm>
              <a:off x="304024" y="3963815"/>
              <a:ext cx="1453260" cy="267405"/>
            </a:xfrm>
            <a:prstGeom prst="rect">
              <a:avLst/>
            </a:prstGeom>
            <a:solidFill>
              <a:srgbClr val="DFEEF6"/>
            </a:solidFill>
            <a:ln>
              <a:noFill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0" h="6350"/>
                <a:bevelB w="0" h="0"/>
              </a:sp3d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Installer</a:t>
              </a:r>
            </a:p>
          </p:txBody>
        </p:sp>
        <p:sp>
          <p:nvSpPr>
            <p:cNvPr id="118" name="직사각형 27">
              <a:extLst>
                <a:ext uri="{FF2B5EF4-FFF2-40B4-BE49-F238E27FC236}">
                  <a16:creationId xmlns:a16="http://schemas.microsoft.com/office/drawing/2014/main" id="{857D058E-96FF-581E-1F90-C039AC6ABEED}"/>
                </a:ext>
              </a:extLst>
            </p:cNvPr>
            <p:cNvSpPr/>
            <p:nvPr/>
          </p:nvSpPr>
          <p:spPr>
            <a:xfrm>
              <a:off x="295041" y="4582683"/>
              <a:ext cx="1453261" cy="267405"/>
            </a:xfrm>
            <a:prstGeom prst="rect">
              <a:avLst/>
            </a:prstGeom>
            <a:solidFill>
              <a:sysClr val="window" lastClr="FFFFFF"/>
            </a:solidFill>
            <a:ln w="19050">
              <a:solidFill>
                <a:srgbClr val="008DD2"/>
              </a:solidFill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0" h="6350"/>
                <a:bevelB w="0" h="0"/>
              </a:sp3d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3F97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Self Service (CLI)</a:t>
              </a:r>
            </a:p>
          </p:txBody>
        </p:sp>
        <p:sp>
          <p:nvSpPr>
            <p:cNvPr id="119" name="직사각형 28">
              <a:extLst>
                <a:ext uri="{FF2B5EF4-FFF2-40B4-BE49-F238E27FC236}">
                  <a16:creationId xmlns:a16="http://schemas.microsoft.com/office/drawing/2014/main" id="{5C204A6C-FFFC-F2DE-9A77-52B69503CD01}"/>
                </a:ext>
              </a:extLst>
            </p:cNvPr>
            <p:cNvSpPr/>
            <p:nvPr/>
          </p:nvSpPr>
          <p:spPr>
            <a:xfrm>
              <a:off x="295040" y="4896347"/>
              <a:ext cx="1453261" cy="267405"/>
            </a:xfrm>
            <a:prstGeom prst="rect">
              <a:avLst/>
            </a:prstGeom>
            <a:solidFill>
              <a:sysClr val="window" lastClr="FFFFFF"/>
            </a:solidFill>
            <a:ln>
              <a:solidFill>
                <a:sysClr val="windowText" lastClr="000000">
                  <a:lumMod val="95000"/>
                  <a:lumOff val="5000"/>
                </a:sysClr>
              </a:solidFill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0" h="6350"/>
                <a:bevelB w="0" h="0"/>
              </a:sp3d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Dashboard</a:t>
              </a:r>
              <a:endPara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직사각형 29">
              <a:extLst>
                <a:ext uri="{FF2B5EF4-FFF2-40B4-BE49-F238E27FC236}">
                  <a16:creationId xmlns:a16="http://schemas.microsoft.com/office/drawing/2014/main" id="{21D89BB7-9F01-47A0-C6E4-D39989CC7528}"/>
                </a:ext>
              </a:extLst>
            </p:cNvPr>
            <p:cNvSpPr/>
            <p:nvPr/>
          </p:nvSpPr>
          <p:spPr>
            <a:xfrm>
              <a:off x="295040" y="5195565"/>
              <a:ext cx="1453261" cy="267405"/>
            </a:xfrm>
            <a:prstGeom prst="rect">
              <a:avLst/>
            </a:prstGeom>
            <a:solidFill>
              <a:srgbClr val="008DD2"/>
            </a:solidFill>
            <a:ln>
              <a:noFill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0" h="6350"/>
                <a:bevelB w="0" h="0"/>
              </a:sp3d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Backup &amp; Recovery</a:t>
              </a:r>
            </a:p>
          </p:txBody>
        </p:sp>
        <p:sp>
          <p:nvSpPr>
            <p:cNvPr id="121" name="직사각형 30">
              <a:extLst>
                <a:ext uri="{FF2B5EF4-FFF2-40B4-BE49-F238E27FC236}">
                  <a16:creationId xmlns:a16="http://schemas.microsoft.com/office/drawing/2014/main" id="{D4C7D3EF-DEF0-11E0-9423-50B3031F54CA}"/>
                </a:ext>
              </a:extLst>
            </p:cNvPr>
            <p:cNvSpPr/>
            <p:nvPr/>
          </p:nvSpPr>
          <p:spPr>
            <a:xfrm>
              <a:off x="301492" y="2956703"/>
              <a:ext cx="1453261" cy="589015"/>
            </a:xfrm>
            <a:prstGeom prst="rect">
              <a:avLst/>
            </a:prstGeom>
            <a:solidFill>
              <a:sysClr val="window" lastClr="FFFFFF"/>
            </a:solidFill>
            <a:ln w="19050">
              <a:solidFill>
                <a:srgbClr val="008DD2"/>
              </a:solidFill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0" h="6350"/>
                <a:bevelB w="0" h="0"/>
              </a:sp3d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3F97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DS Cloud Portal</a:t>
              </a:r>
            </a:p>
          </p:txBody>
        </p:sp>
        <p:sp>
          <p:nvSpPr>
            <p:cNvPr id="122" name="직사각형 26">
              <a:extLst>
                <a:ext uri="{FF2B5EF4-FFF2-40B4-BE49-F238E27FC236}">
                  <a16:creationId xmlns:a16="http://schemas.microsoft.com/office/drawing/2014/main" id="{68F23B8F-EC0F-1D62-DC25-62B8D370B344}"/>
                </a:ext>
              </a:extLst>
            </p:cNvPr>
            <p:cNvSpPr/>
            <p:nvPr/>
          </p:nvSpPr>
          <p:spPr>
            <a:xfrm>
              <a:off x="220451" y="5621322"/>
              <a:ext cx="5476131" cy="513000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ffectLst/>
          </p:spPr>
          <p:txBody>
            <a:bodyPr wrap="none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>
              <a:defPPr>
                <a:defRPr lang="ko-Kore-K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보안</a:t>
              </a:r>
              <a:endPara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23" name="직사각형 30">
              <a:extLst>
                <a:ext uri="{FF2B5EF4-FFF2-40B4-BE49-F238E27FC236}">
                  <a16:creationId xmlns:a16="http://schemas.microsoft.com/office/drawing/2014/main" id="{2E33BD8A-D82B-153F-5A71-2B08D2EE7E2B}"/>
                </a:ext>
              </a:extLst>
            </p:cNvPr>
            <p:cNvSpPr/>
            <p:nvPr/>
          </p:nvSpPr>
          <p:spPr>
            <a:xfrm>
              <a:off x="317518" y="5832105"/>
              <a:ext cx="5262661" cy="249675"/>
            </a:xfrm>
            <a:prstGeom prst="rect">
              <a:avLst/>
            </a:prstGeom>
            <a:solidFill>
              <a:srgbClr val="008DD2"/>
            </a:solidFill>
            <a:ln>
              <a:noFill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0" h="6350"/>
                <a:bevelB w="0" h="0"/>
              </a:sp3d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Security &amp; Compliance</a:t>
              </a:r>
            </a:p>
          </p:txBody>
        </p:sp>
        <p:sp>
          <p:nvSpPr>
            <p:cNvPr id="124" name="직사각형 11">
              <a:extLst>
                <a:ext uri="{FF2B5EF4-FFF2-40B4-BE49-F238E27FC236}">
                  <a16:creationId xmlns:a16="http://schemas.microsoft.com/office/drawing/2014/main" id="{119AD379-84C6-7E6B-D64E-18D56F760800}"/>
                </a:ext>
              </a:extLst>
            </p:cNvPr>
            <p:cNvSpPr/>
            <p:nvPr/>
          </p:nvSpPr>
          <p:spPr>
            <a:xfrm>
              <a:off x="4808369" y="4909955"/>
              <a:ext cx="813035" cy="554494"/>
            </a:xfrm>
            <a:prstGeom prst="rect">
              <a:avLst/>
            </a:prstGeom>
            <a:solidFill>
              <a:sysClr val="window" lastClr="FFFFFF"/>
            </a:solidFill>
            <a:ln>
              <a:solidFill>
                <a:sysClr val="windowText" lastClr="000000">
                  <a:lumMod val="95000"/>
                  <a:lumOff val="5000"/>
                </a:sysClr>
              </a:solidFill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0" h="6350"/>
                <a:bevelB w="0" h="0"/>
              </a:sp3d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Container Network Interface (CNI)</a:t>
              </a:r>
            </a:p>
          </p:txBody>
        </p:sp>
        <p:sp>
          <p:nvSpPr>
            <p:cNvPr id="125" name="직사각형 11">
              <a:extLst>
                <a:ext uri="{FF2B5EF4-FFF2-40B4-BE49-F238E27FC236}">
                  <a16:creationId xmlns:a16="http://schemas.microsoft.com/office/drawing/2014/main" id="{47A8E068-508D-90CF-D516-08330C90728E}"/>
                </a:ext>
              </a:extLst>
            </p:cNvPr>
            <p:cNvSpPr/>
            <p:nvPr/>
          </p:nvSpPr>
          <p:spPr>
            <a:xfrm>
              <a:off x="2067797" y="4908476"/>
              <a:ext cx="1769163" cy="554494"/>
            </a:xfrm>
            <a:prstGeom prst="rect">
              <a:avLst/>
            </a:prstGeom>
            <a:solidFill>
              <a:sysClr val="window" lastClr="FFFFFF"/>
            </a:solidFill>
            <a:ln>
              <a:solidFill>
                <a:sysClr val="windowText" lastClr="000000">
                  <a:lumMod val="95000"/>
                  <a:lumOff val="5000"/>
                </a:sysClr>
              </a:solidFill>
            </a:ln>
            <a:effectLst/>
          </p:spPr>
          <p:txBody>
            <a:bodyPr lIns="0" tIns="36000" rIns="0" bIns="0" anchor="t">
              <a:scene3d>
                <a:camera prst="orthographicFront"/>
                <a:lightRig rig="threePt" dir="t"/>
              </a:scene3d>
              <a:sp3d>
                <a:bevelT w="0" h="6350"/>
                <a:bevelB w="0" h="0"/>
              </a:sp3d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Software Defined Compute</a:t>
              </a:r>
            </a:p>
          </p:txBody>
        </p:sp>
        <p:grpSp>
          <p:nvGrpSpPr>
            <p:cNvPr id="126" name="그룹 158">
              <a:extLst>
                <a:ext uri="{FF2B5EF4-FFF2-40B4-BE49-F238E27FC236}">
                  <a16:creationId xmlns:a16="http://schemas.microsoft.com/office/drawing/2014/main" id="{3B0D9D02-C1B4-EF8B-E850-C4F8672FF84A}"/>
                </a:ext>
              </a:extLst>
            </p:cNvPr>
            <p:cNvGrpSpPr/>
            <p:nvPr/>
          </p:nvGrpSpPr>
          <p:grpSpPr>
            <a:xfrm>
              <a:off x="2116788" y="5086313"/>
              <a:ext cx="1671956" cy="335085"/>
              <a:chOff x="6263526" y="4891326"/>
              <a:chExt cx="1664642" cy="518088"/>
            </a:xfrm>
          </p:grpSpPr>
          <p:sp>
            <p:nvSpPr>
              <p:cNvPr id="128" name="직사각형 11">
                <a:extLst>
                  <a:ext uri="{FF2B5EF4-FFF2-40B4-BE49-F238E27FC236}">
                    <a16:creationId xmlns:a16="http://schemas.microsoft.com/office/drawing/2014/main" id="{210CB43E-95B0-6FB2-B6D0-5E555C3E8C5B}"/>
                  </a:ext>
                </a:extLst>
              </p:cNvPr>
              <p:cNvSpPr/>
              <p:nvPr/>
            </p:nvSpPr>
            <p:spPr>
              <a:xfrm>
                <a:off x="6263526" y="5164886"/>
                <a:ext cx="813035" cy="244528"/>
              </a:xfrm>
              <a:prstGeom prst="rect">
                <a:avLst/>
              </a:prstGeom>
              <a:solidFill>
                <a:srgbClr val="030303"/>
              </a:solidFill>
              <a:ln>
                <a:noFill/>
              </a:ln>
              <a:effectLst/>
            </p:spPr>
            <p:txBody>
              <a:bodyPr lIns="0" tIns="0" rIns="0" bIns="0" anchor="ctr"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Windows</a:t>
                </a:r>
              </a:p>
            </p:txBody>
          </p:sp>
          <p:sp>
            <p:nvSpPr>
              <p:cNvPr id="129" name="직사각형 11">
                <a:extLst>
                  <a:ext uri="{FF2B5EF4-FFF2-40B4-BE49-F238E27FC236}">
                    <a16:creationId xmlns:a16="http://schemas.microsoft.com/office/drawing/2014/main" id="{84EB8A3E-DBFF-1061-B297-C078AE8B767A}"/>
                  </a:ext>
                </a:extLst>
              </p:cNvPr>
              <p:cNvSpPr/>
              <p:nvPr/>
            </p:nvSpPr>
            <p:spPr>
              <a:xfrm>
                <a:off x="7115133" y="5164886"/>
                <a:ext cx="813035" cy="244528"/>
              </a:xfrm>
              <a:prstGeom prst="rect">
                <a:avLst/>
              </a:prstGeom>
              <a:solidFill>
                <a:sysClr val="window" lastClr="FFFFFF"/>
              </a:solidFill>
              <a:ln>
                <a:solidFill>
                  <a:sysClr val="windowText" lastClr="000000">
                    <a:lumMod val="95000"/>
                    <a:lumOff val="5000"/>
                  </a:sysClr>
                </a:solidFill>
              </a:ln>
              <a:effectLst/>
            </p:spPr>
            <p:txBody>
              <a:bodyPr lIns="0" tIns="0" rIns="0" bIns="0" anchor="ctr"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x86 (GPU)</a:t>
                </a:r>
              </a:p>
            </p:txBody>
          </p:sp>
          <p:sp>
            <p:nvSpPr>
              <p:cNvPr id="130" name="직사각형 11">
                <a:extLst>
                  <a:ext uri="{FF2B5EF4-FFF2-40B4-BE49-F238E27FC236}">
                    <a16:creationId xmlns:a16="http://schemas.microsoft.com/office/drawing/2014/main" id="{2C52E3A0-696B-9742-F92D-54CE36EA707A}"/>
                  </a:ext>
                </a:extLst>
              </p:cNvPr>
              <p:cNvSpPr/>
              <p:nvPr/>
            </p:nvSpPr>
            <p:spPr>
              <a:xfrm>
                <a:off x="6263526" y="4891326"/>
                <a:ext cx="813035" cy="244528"/>
              </a:xfrm>
              <a:prstGeom prst="rect">
                <a:avLst/>
              </a:prstGeom>
              <a:solidFill>
                <a:sysClr val="window" lastClr="FFFFFF"/>
              </a:solidFill>
              <a:ln>
                <a:solidFill>
                  <a:sysClr val="windowText" lastClr="000000">
                    <a:lumMod val="95000"/>
                    <a:lumOff val="5000"/>
                  </a:sysClr>
                </a:solidFill>
              </a:ln>
              <a:effectLst/>
            </p:spPr>
            <p:txBody>
              <a:bodyPr lIns="0" tIns="0" rIns="0" bIns="0" anchor="ctr"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vSphere</a:t>
                </a:r>
              </a:p>
            </p:txBody>
          </p:sp>
          <p:sp>
            <p:nvSpPr>
              <p:cNvPr id="131" name="직사각형 11">
                <a:extLst>
                  <a:ext uri="{FF2B5EF4-FFF2-40B4-BE49-F238E27FC236}">
                    <a16:creationId xmlns:a16="http://schemas.microsoft.com/office/drawing/2014/main" id="{ED09CD27-41B3-8DAC-90E5-7DCBAEAAEC1A}"/>
                  </a:ext>
                </a:extLst>
              </p:cNvPr>
              <p:cNvSpPr/>
              <p:nvPr/>
            </p:nvSpPr>
            <p:spPr>
              <a:xfrm>
                <a:off x="7115133" y="4891326"/>
                <a:ext cx="813035" cy="244528"/>
              </a:xfrm>
              <a:prstGeom prst="rect">
                <a:avLst/>
              </a:prstGeom>
              <a:solidFill>
                <a:sysClr val="window" lastClr="FFFFFF"/>
              </a:solidFill>
              <a:ln>
                <a:solidFill>
                  <a:sysClr val="windowText" lastClr="000000">
                    <a:lumMod val="95000"/>
                    <a:lumOff val="5000"/>
                  </a:sysClr>
                </a:solidFill>
              </a:ln>
              <a:effectLst/>
            </p:spPr>
            <p:txBody>
              <a:bodyPr lIns="0" tIns="0" rIns="0" bIns="0" anchor="ctr"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OpenStack</a:t>
                </a:r>
              </a:p>
            </p:txBody>
          </p:sp>
        </p:grpSp>
        <p:cxnSp>
          <p:nvCxnSpPr>
            <p:cNvPr id="127" name="직선 연결선 163">
              <a:extLst>
                <a:ext uri="{FF2B5EF4-FFF2-40B4-BE49-F238E27FC236}">
                  <a16:creationId xmlns:a16="http://schemas.microsoft.com/office/drawing/2014/main" id="{C416C46E-CF61-D93C-B297-D9E85A8AC60A}"/>
                </a:ext>
              </a:extLst>
            </p:cNvPr>
            <p:cNvCxnSpPr>
              <a:cxnSpLocks/>
              <a:stCxn id="115" idx="2"/>
              <a:endCxn id="108" idx="0"/>
            </p:cNvCxnSpPr>
            <p:nvPr/>
          </p:nvCxnSpPr>
          <p:spPr>
            <a:xfrm>
              <a:off x="1023970" y="3615846"/>
              <a:ext cx="0" cy="102030"/>
            </a:xfrm>
            <a:prstGeom prst="line">
              <a:avLst/>
            </a:prstGeom>
            <a:noFill/>
            <a:ln w="28575" cap="flat" cmpd="sng" algn="ctr">
              <a:solidFill>
                <a:srgbClr val="002060"/>
              </a:solidFill>
              <a:prstDash val="solid"/>
              <a:miter lim="800000"/>
            </a:ln>
            <a:effectLst/>
          </p:spPr>
        </p:cxnSp>
      </p:grpSp>
      <p:sp>
        <p:nvSpPr>
          <p:cNvPr id="135" name="Text Placeholder 2">
            <a:extLst>
              <a:ext uri="{FF2B5EF4-FFF2-40B4-BE49-F238E27FC236}">
                <a16:creationId xmlns:a16="http://schemas.microsoft.com/office/drawing/2014/main" id="{4E27F59D-C6B0-043E-EB25-E02D1A7FF5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4966504" cy="68580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K8s </a:t>
            </a:r>
            <a:r>
              <a:rPr lang="en-US" dirty="0" err="1">
                <a:solidFill>
                  <a:schemeClr val="accent2"/>
                </a:solidFill>
              </a:rPr>
              <a:t>Monitoring&amp;Logging</a:t>
            </a:r>
            <a:r>
              <a:rPr lang="en-US" dirty="0">
                <a:solidFill>
                  <a:schemeClr val="accent2"/>
                </a:solidFill>
              </a:rPr>
              <a:t> cluster</a:t>
            </a:r>
          </a:p>
          <a:p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KR" panose="020B0503050203000203" pitchFamily="50" charset="-127"/>
                <a:ea typeface="IBM Plex Sans KR" panose="020B0503050203000203" pitchFamily="50" charset="-127"/>
              </a:rPr>
              <a:t>K</a:t>
            </a:r>
            <a:r>
              <a:rPr lang="en-US" altLang="ko-KR" sz="2800" dirty="0" err="1">
                <a:solidFill>
                  <a:srgbClr val="000000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ubernetes</a:t>
            </a:r>
            <a:r>
              <a:rPr lang="en-US" altLang="ko-KR" sz="2800" dirty="0">
                <a:solidFill>
                  <a:srgbClr val="000000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</a:t>
            </a:r>
            <a:r>
              <a:rPr lang="ko-KR" altLang="en-US" sz="2800" dirty="0">
                <a:solidFill>
                  <a:srgbClr val="000000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기본 </a:t>
            </a:r>
            <a:r>
              <a:rPr lang="ko-KR" altLang="en-US" sz="2800" dirty="0" err="1">
                <a:solidFill>
                  <a:srgbClr val="000000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아키텍쳐</a:t>
            </a:r>
            <a:endParaRPr lang="en-US" altLang="ko-KR" sz="2800" dirty="0">
              <a:solidFill>
                <a:srgbClr val="000000"/>
              </a:solidFill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93F3E60D-7DAD-8173-341F-625E447F7240}"/>
              </a:ext>
            </a:extLst>
          </p:cNvPr>
          <p:cNvSpPr/>
          <p:nvPr/>
        </p:nvSpPr>
        <p:spPr>
          <a:xfrm>
            <a:off x="5077526" y="2251487"/>
            <a:ext cx="1854582" cy="1048048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7745" tIns="29633" rIns="592825" bIns="29633" numCol="1" spcCol="1270" rtlCol="0" anchor="ctr" anchorCtr="0">
            <a:noAutofit/>
          </a:bodyPr>
          <a:lstStyle/>
          <a:p>
            <a:pPr algn="ctr" defTabSz="51856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KR" sz="1200" b="1" dirty="0">
              <a:solidFill>
                <a:schemeClr val="bg2"/>
              </a:solidFill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</p:txBody>
      </p:sp>
      <p:sp>
        <p:nvSpPr>
          <p:cNvPr id="144" name="Bent Arrow 143">
            <a:extLst>
              <a:ext uri="{FF2B5EF4-FFF2-40B4-BE49-F238E27FC236}">
                <a16:creationId xmlns:a16="http://schemas.microsoft.com/office/drawing/2014/main" id="{277F9E20-BA65-E493-4AA7-280C360D2CD1}"/>
              </a:ext>
            </a:extLst>
          </p:cNvPr>
          <p:cNvSpPr/>
          <p:nvPr/>
        </p:nvSpPr>
        <p:spPr>
          <a:xfrm>
            <a:off x="6014601" y="973120"/>
            <a:ext cx="436303" cy="1220352"/>
          </a:xfrm>
          <a:prstGeom prst="bentArrow">
            <a:avLst/>
          </a:prstGeom>
          <a:solidFill>
            <a:srgbClr val="FF0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7745" tIns="29633" rIns="592825" bIns="29633" numCol="1" spcCol="1270" rtlCol="0" anchor="ctr" anchorCtr="0">
            <a:noAutofit/>
          </a:bodyPr>
          <a:lstStyle/>
          <a:p>
            <a:pPr algn="ctr" defTabSz="51856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KR" sz="1200" b="1" dirty="0">
              <a:solidFill>
                <a:schemeClr val="bg2"/>
              </a:solidFill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D2B7E7C-4E79-D83A-719D-D39EB5584F7C}"/>
              </a:ext>
            </a:extLst>
          </p:cNvPr>
          <p:cNvSpPr txBox="1"/>
          <p:nvPr/>
        </p:nvSpPr>
        <p:spPr>
          <a:xfrm>
            <a:off x="6465986" y="813701"/>
            <a:ext cx="2718148" cy="613776"/>
          </a:xfrm>
          <a:prstGeom prst="rect">
            <a:avLst/>
          </a:prstGeom>
        </p:spPr>
        <p:txBody>
          <a:bodyPr wrap="square" lIns="91440" tIns="45720" rIns="91440" bIns="4572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ko-KR" altLang="en-US" sz="2000" b="1" dirty="0">
                <a:solidFill>
                  <a:srgbClr val="FF0000"/>
                </a:solidFill>
                <a:latin typeface="IBM Plex Sans" charset="0"/>
                <a:ea typeface="IBM Plex Sans" charset="0"/>
                <a:cs typeface="IBM Plex Sans" charset="0"/>
              </a:rPr>
              <a:t>통합 운영환경 부분</a:t>
            </a:r>
            <a:r>
              <a:rPr lang="en-US" altLang="ko-KR" sz="2000" b="1" dirty="0">
                <a:solidFill>
                  <a:srgbClr val="FF0000"/>
                </a:solidFill>
                <a:latin typeface="IBM Plex Sans" charset="0"/>
                <a:ea typeface="IBM Plex Sans" charset="0"/>
                <a:cs typeface="IBM Plex Sans" charset="0"/>
              </a:rPr>
              <a:t>!</a:t>
            </a:r>
            <a:endParaRPr lang="en-KR" sz="2000" b="1" dirty="0" err="1">
              <a:solidFill>
                <a:srgbClr val="FF0000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9C529F-8CCC-84F0-536B-B58531E9B6BB}"/>
              </a:ext>
            </a:extLst>
          </p:cNvPr>
          <p:cNvSpPr/>
          <p:nvPr/>
        </p:nvSpPr>
        <p:spPr>
          <a:xfrm>
            <a:off x="1371077" y="2598934"/>
            <a:ext cx="1619424" cy="700601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7745" tIns="29633" rIns="592825" bIns="29633" numCol="1" spcCol="1270" rtlCol="0" anchor="ctr" anchorCtr="0">
            <a:noAutofit/>
          </a:bodyPr>
          <a:lstStyle/>
          <a:p>
            <a:pPr algn="ctr" defTabSz="51856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KR" sz="1200" b="1" dirty="0">
              <a:solidFill>
                <a:schemeClr val="bg2"/>
              </a:solidFill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8852EE-726B-94C3-BDC5-E3F38A434EF3}"/>
              </a:ext>
            </a:extLst>
          </p:cNvPr>
          <p:cNvSpPr/>
          <p:nvPr/>
        </p:nvSpPr>
        <p:spPr>
          <a:xfrm>
            <a:off x="7274102" y="2004911"/>
            <a:ext cx="3251800" cy="86705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7745" tIns="29633" rIns="592825" bIns="29633" numCol="1" spcCol="1270" rtlCol="0" anchor="ctr" anchorCtr="0">
            <a:noAutofit/>
          </a:bodyPr>
          <a:lstStyle/>
          <a:p>
            <a:pPr algn="ctr" defTabSz="51856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KR" sz="1200" b="1" dirty="0">
              <a:solidFill>
                <a:schemeClr val="bg2"/>
              </a:solidFill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10A726-7CF3-D2F8-56F0-F813D313F9DB}"/>
              </a:ext>
            </a:extLst>
          </p:cNvPr>
          <p:cNvSpPr/>
          <p:nvPr/>
        </p:nvSpPr>
        <p:spPr>
          <a:xfrm>
            <a:off x="7391728" y="4274928"/>
            <a:ext cx="2979590" cy="630134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7745" tIns="29633" rIns="592825" bIns="29633" numCol="1" spcCol="1270" rtlCol="0" anchor="ctr" anchorCtr="0">
            <a:noAutofit/>
          </a:bodyPr>
          <a:lstStyle/>
          <a:p>
            <a:pPr algn="ctr" defTabSz="51856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KR" sz="1200" b="1" dirty="0">
              <a:solidFill>
                <a:schemeClr val="bg2"/>
              </a:solidFill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30CD3F-266E-ADAD-2DE6-EB69B03D5E1F}"/>
              </a:ext>
            </a:extLst>
          </p:cNvPr>
          <p:cNvSpPr/>
          <p:nvPr/>
        </p:nvSpPr>
        <p:spPr>
          <a:xfrm>
            <a:off x="3252740" y="4621400"/>
            <a:ext cx="3617872" cy="630134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7745" tIns="29633" rIns="592825" bIns="29633" numCol="1" spcCol="1270" rtlCol="0" anchor="ctr" anchorCtr="0">
            <a:noAutofit/>
          </a:bodyPr>
          <a:lstStyle/>
          <a:p>
            <a:pPr algn="ctr" defTabSz="51856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KR" sz="1200" b="1" dirty="0">
              <a:solidFill>
                <a:schemeClr val="bg2"/>
              </a:solidFill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BF1A04-D764-1AAA-679A-F9276FCABA5E}"/>
              </a:ext>
            </a:extLst>
          </p:cNvPr>
          <p:cNvSpPr/>
          <p:nvPr/>
        </p:nvSpPr>
        <p:spPr>
          <a:xfrm>
            <a:off x="7111691" y="5798568"/>
            <a:ext cx="3424792" cy="380651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7745" tIns="29633" rIns="592825" bIns="29633" numCol="1" spcCol="1270" rtlCol="0" anchor="ctr" anchorCtr="0">
            <a:noAutofit/>
          </a:bodyPr>
          <a:lstStyle/>
          <a:p>
            <a:pPr algn="ctr" defTabSz="51856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KR" sz="1200" b="1" dirty="0">
              <a:solidFill>
                <a:schemeClr val="bg2"/>
              </a:solidFill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5513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그룹 132">
            <a:extLst>
              <a:ext uri="{FF2B5EF4-FFF2-40B4-BE49-F238E27FC236}">
                <a16:creationId xmlns:a16="http://schemas.microsoft.com/office/drawing/2014/main" id="{C1360453-D3BB-BAD5-65E5-0F47CE236923}"/>
              </a:ext>
            </a:extLst>
          </p:cNvPr>
          <p:cNvGrpSpPr/>
          <p:nvPr/>
        </p:nvGrpSpPr>
        <p:grpSpPr>
          <a:xfrm>
            <a:off x="8298567" y="1574790"/>
            <a:ext cx="2528326" cy="4729915"/>
            <a:chOff x="6742266" y="1769308"/>
            <a:chExt cx="2906260" cy="4733107"/>
          </a:xfrm>
        </p:grpSpPr>
        <p:sp>
          <p:nvSpPr>
            <p:cNvPr id="169" name="한쪽 모서리가 둥근 사각형 5">
              <a:extLst>
                <a:ext uri="{FF2B5EF4-FFF2-40B4-BE49-F238E27FC236}">
                  <a16:creationId xmlns:a16="http://schemas.microsoft.com/office/drawing/2014/main" id="{20D68FF7-6D7D-FA74-4A3D-FA3586AC8375}"/>
                </a:ext>
              </a:extLst>
            </p:cNvPr>
            <p:cNvSpPr/>
            <p:nvPr/>
          </p:nvSpPr>
          <p:spPr>
            <a:xfrm flipV="1">
              <a:off x="6742266" y="1939080"/>
              <a:ext cx="2906260" cy="4563335"/>
            </a:xfrm>
            <a:prstGeom prst="round1Rect">
              <a:avLst>
                <a:gd name="adj" fmla="val 0"/>
              </a:avLst>
            </a:prstGeom>
            <a:solidFill>
              <a:srgbClr val="DFEEF6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11" tIns="45705" rIns="91411" bIns="4570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06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grpSp>
          <p:nvGrpSpPr>
            <p:cNvPr id="170" name="그룹 134">
              <a:extLst>
                <a:ext uri="{FF2B5EF4-FFF2-40B4-BE49-F238E27FC236}">
                  <a16:creationId xmlns:a16="http://schemas.microsoft.com/office/drawing/2014/main" id="{46D4782D-8252-03F3-5566-A9D2E24937FD}"/>
                </a:ext>
              </a:extLst>
            </p:cNvPr>
            <p:cNvGrpSpPr/>
            <p:nvPr/>
          </p:nvGrpSpPr>
          <p:grpSpPr>
            <a:xfrm>
              <a:off x="6748464" y="1769308"/>
              <a:ext cx="2900062" cy="357076"/>
              <a:chOff x="2664405" y="8241434"/>
              <a:chExt cx="2085187" cy="356588"/>
            </a:xfrm>
          </p:grpSpPr>
          <p:sp>
            <p:nvSpPr>
              <p:cNvPr id="171" name="직사각형 141">
                <a:extLst>
                  <a:ext uri="{FF2B5EF4-FFF2-40B4-BE49-F238E27FC236}">
                    <a16:creationId xmlns:a16="http://schemas.microsoft.com/office/drawing/2014/main" id="{C759A2F7-2A05-5989-9691-73B0836759E2}"/>
                  </a:ext>
                </a:extLst>
              </p:cNvPr>
              <p:cNvSpPr/>
              <p:nvPr/>
            </p:nvSpPr>
            <p:spPr>
              <a:xfrm flipH="1">
                <a:off x="2664405" y="8241434"/>
                <a:ext cx="2085187" cy="356588"/>
              </a:xfrm>
              <a:prstGeom prst="rect">
                <a:avLst/>
              </a:prstGeom>
              <a:solidFill>
                <a:srgbClr val="003F97"/>
              </a:solidFill>
              <a:ln w="3175" cap="flat" cmpd="sng" algn="ctr">
                <a:solidFill>
                  <a:srgbClr val="003F9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063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69696"/>
                  </a:buClr>
                  <a:buSzTx/>
                  <a:buFontTx/>
                  <a:buNone/>
                  <a:tabLst/>
                  <a:defRPr/>
                </a:pPr>
                <a:endParaRPr kumimoji="1" lang="ko-KR" altLang="en-US" sz="2799" b="0" i="0" u="none" strike="noStrike" kern="0" cap="none" spc="-8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2" name="직사각형 142">
                <a:extLst>
                  <a:ext uri="{FF2B5EF4-FFF2-40B4-BE49-F238E27FC236}">
                    <a16:creationId xmlns:a16="http://schemas.microsoft.com/office/drawing/2014/main" id="{E3F7F3C1-92DD-D8D0-5D8E-F522375D9937}"/>
                  </a:ext>
                </a:extLst>
              </p:cNvPr>
              <p:cNvSpPr/>
              <p:nvPr/>
            </p:nvSpPr>
            <p:spPr bwMode="gray">
              <a:xfrm rot="10800000" flipV="1">
                <a:off x="3244088" y="8312081"/>
                <a:ext cx="925819" cy="2152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0"/>
                </a:sp3d>
              </a:bodyPr>
              <a:lstStyle/>
              <a:p>
                <a:pPr marL="0" marR="0" lvl="0" indent="0" algn="ctr" defTabSz="457063" eaLnBrk="1" fontAlgn="auto" latinLnBrk="0" hangingPunct="1">
                  <a:lnSpc>
                    <a:spcPct val="100000"/>
                  </a:lnSpc>
                  <a:spcBef>
                    <a:spcPts val="104"/>
                  </a:spcBef>
                  <a:spcAft>
                    <a:spcPts val="104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1" i="0" u="none" strike="noStrike" kern="0" cap="none" spc="-8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주요 수행 과제</a:t>
                </a:r>
              </a:p>
            </p:txBody>
          </p:sp>
        </p:grpSp>
      </p:grpSp>
      <p:grpSp>
        <p:nvGrpSpPr>
          <p:cNvPr id="173" name="그룹 143">
            <a:extLst>
              <a:ext uri="{FF2B5EF4-FFF2-40B4-BE49-F238E27FC236}">
                <a16:creationId xmlns:a16="http://schemas.microsoft.com/office/drawing/2014/main" id="{25A53006-025D-0F6D-34BF-16B27060164B}"/>
              </a:ext>
            </a:extLst>
          </p:cNvPr>
          <p:cNvGrpSpPr/>
          <p:nvPr/>
        </p:nvGrpSpPr>
        <p:grpSpPr>
          <a:xfrm>
            <a:off x="1531826" y="1466758"/>
            <a:ext cx="6736897" cy="4837949"/>
            <a:chOff x="328059" y="1686677"/>
            <a:chExt cx="6736897" cy="4837949"/>
          </a:xfrm>
        </p:grpSpPr>
        <p:sp>
          <p:nvSpPr>
            <p:cNvPr id="174" name="직사각형 149">
              <a:extLst>
                <a:ext uri="{FF2B5EF4-FFF2-40B4-BE49-F238E27FC236}">
                  <a16:creationId xmlns:a16="http://schemas.microsoft.com/office/drawing/2014/main" id="{60DA72E4-1F03-FCF0-C4A8-DE7C3F266F63}"/>
                </a:ext>
              </a:extLst>
            </p:cNvPr>
            <p:cNvSpPr/>
            <p:nvPr/>
          </p:nvSpPr>
          <p:spPr>
            <a:xfrm>
              <a:off x="414786" y="5944845"/>
              <a:ext cx="5292990" cy="579780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75" name="사각형: 둥근 모서리 150">
              <a:extLst>
                <a:ext uri="{FF2B5EF4-FFF2-40B4-BE49-F238E27FC236}">
                  <a16:creationId xmlns:a16="http://schemas.microsoft.com/office/drawing/2014/main" id="{8EBD8C5B-A725-DAE1-04BB-AA6F4C94BCE8}"/>
                </a:ext>
              </a:extLst>
            </p:cNvPr>
            <p:cNvSpPr/>
            <p:nvPr/>
          </p:nvSpPr>
          <p:spPr>
            <a:xfrm>
              <a:off x="415867" y="3749653"/>
              <a:ext cx="5291909" cy="1902354"/>
            </a:xfrm>
            <a:prstGeom prst="roundRect">
              <a:avLst>
                <a:gd name="adj" fmla="val 3574"/>
              </a:avLst>
            </a:prstGeom>
            <a:solidFill>
              <a:srgbClr val="DFEEF6"/>
            </a:solidFill>
            <a:ln w="19050" cap="flat" cmpd="sng" algn="ctr">
              <a:solidFill>
                <a:srgbClr val="003F97"/>
              </a:solidFill>
              <a:prstDash val="solid"/>
              <a:miter lim="800000"/>
            </a:ln>
            <a:effectLst/>
          </p:spPr>
          <p:txBody>
            <a:bodyPr lIns="91373" tIns="45687" rIns="91373" bIns="45687" rtlCol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69696"/>
                </a:buClr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직사각형 159">
              <a:extLst>
                <a:ext uri="{FF2B5EF4-FFF2-40B4-BE49-F238E27FC236}">
                  <a16:creationId xmlns:a16="http://schemas.microsoft.com/office/drawing/2014/main" id="{7B3F3E6C-F08B-24EB-8112-528626D574B2}"/>
                </a:ext>
              </a:extLst>
            </p:cNvPr>
            <p:cNvSpPr/>
            <p:nvPr/>
          </p:nvSpPr>
          <p:spPr>
            <a:xfrm>
              <a:off x="2630777" y="6047819"/>
              <a:ext cx="1269985" cy="402109"/>
            </a:xfrm>
            <a:prstGeom prst="rect">
              <a:avLst/>
            </a:prstGeom>
            <a:solidFill>
              <a:srgbClr val="DFEEF6"/>
            </a:solidFill>
            <a:ln w="9525" cap="flat" cmpd="sng" algn="ctr">
              <a:solidFill>
                <a:srgbClr val="008DD2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>
              <a:scene3d>
                <a:camera prst="orthographicFront"/>
                <a:lightRig rig="threePt" dir="t"/>
              </a:scene3d>
              <a:sp3d>
                <a:bevelT w="0" h="6350"/>
                <a:bevelB w="0" h="0"/>
              </a:sp3d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69696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VMware</a:t>
              </a:r>
              <a:endParaRPr kumimoji="0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직사각형 162">
              <a:extLst>
                <a:ext uri="{FF2B5EF4-FFF2-40B4-BE49-F238E27FC236}">
                  <a16:creationId xmlns:a16="http://schemas.microsoft.com/office/drawing/2014/main" id="{E8DF8949-F5BC-DD30-53FF-F2BFE4DDC15D}"/>
                </a:ext>
              </a:extLst>
            </p:cNvPr>
            <p:cNvSpPr/>
            <p:nvPr/>
          </p:nvSpPr>
          <p:spPr>
            <a:xfrm>
              <a:off x="508269" y="4136492"/>
              <a:ext cx="939033" cy="422014"/>
            </a:xfrm>
            <a:prstGeom prst="rect">
              <a:avLst/>
            </a:prstGeom>
            <a:solidFill>
              <a:srgbClr val="008DD2"/>
            </a:solidFill>
            <a:ln>
              <a:noFill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0" h="6350"/>
                <a:bevelB w="0" h="0"/>
              </a:sp3d>
            </a:bodyPr>
            <a:lstStyle/>
            <a:p>
              <a:pPr marL="0" marR="0" lvl="0" indent="0" algn="ctr" defTabSz="108850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271AA"/>
                </a:buClr>
                <a:buSzPct val="140000"/>
                <a:buFontTx/>
                <a:buNone/>
                <a:tabLst>
                  <a:tab pos="5306838" algn="l"/>
                </a:tabLst>
                <a:defRPr/>
              </a:pPr>
              <a:r>
                <a:rPr kumimoji="0" lang="en-US" altLang="ko-KR" sz="900" b="1" i="0" u="none" strike="noStrike" kern="0" cap="none" spc="-8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Windows</a:t>
              </a:r>
              <a:endParaRPr kumimoji="0" lang="ko-KR" altLang="en-US" sz="900" b="1" i="0" u="none" strike="noStrike" kern="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사각형: 둥근 모서리 163">
              <a:extLst>
                <a:ext uri="{FF2B5EF4-FFF2-40B4-BE49-F238E27FC236}">
                  <a16:creationId xmlns:a16="http://schemas.microsoft.com/office/drawing/2014/main" id="{B3B4F167-FE38-234A-D025-B2B8063EEDC0}"/>
                </a:ext>
              </a:extLst>
            </p:cNvPr>
            <p:cNvSpPr/>
            <p:nvPr/>
          </p:nvSpPr>
          <p:spPr>
            <a:xfrm>
              <a:off x="1513365" y="4116374"/>
              <a:ext cx="1463896" cy="846678"/>
            </a:xfrm>
            <a:prstGeom prst="roundRect">
              <a:avLst>
                <a:gd name="adj" fmla="val 5405"/>
              </a:avLst>
            </a:prstGeom>
            <a:solidFill>
              <a:sysClr val="window" lastClr="FFFFFF"/>
            </a:solidFill>
            <a:ln w="12700" cap="flat" cmpd="sng" algn="ctr">
              <a:solidFill>
                <a:srgbClr val="008DD2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79" name="직사각형 165">
              <a:extLst>
                <a:ext uri="{FF2B5EF4-FFF2-40B4-BE49-F238E27FC236}">
                  <a16:creationId xmlns:a16="http://schemas.microsoft.com/office/drawing/2014/main" id="{FA606B07-3D54-499B-9D73-A466CC7F249A}"/>
                </a:ext>
              </a:extLst>
            </p:cNvPr>
            <p:cNvSpPr/>
            <p:nvPr/>
          </p:nvSpPr>
          <p:spPr>
            <a:xfrm>
              <a:off x="1555906" y="4547624"/>
              <a:ext cx="590120" cy="140994"/>
            </a:xfrm>
            <a:prstGeom prst="rect">
              <a:avLst/>
            </a:prstGeom>
            <a:solidFill>
              <a:srgbClr val="DFEEF6"/>
            </a:solidFill>
            <a:ln w="6350" cap="flat" cmpd="sng" algn="ctr">
              <a:solidFill>
                <a:srgbClr val="008DD2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>
              <a:scene3d>
                <a:camera prst="orthographicFront"/>
                <a:lightRig rig="threePt" dir="t"/>
              </a:scene3d>
              <a:sp3d>
                <a:bevelT w="0" h="6350"/>
                <a:bevelB w="0" h="0"/>
              </a:sp3d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69696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Master (3)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" name="직사각형 173">
              <a:extLst>
                <a:ext uri="{FF2B5EF4-FFF2-40B4-BE49-F238E27FC236}">
                  <a16:creationId xmlns:a16="http://schemas.microsoft.com/office/drawing/2014/main" id="{90D63B3F-4657-259D-E653-98D5698DF904}"/>
                </a:ext>
              </a:extLst>
            </p:cNvPr>
            <p:cNvSpPr/>
            <p:nvPr/>
          </p:nvSpPr>
          <p:spPr>
            <a:xfrm>
              <a:off x="2202466" y="4346890"/>
              <a:ext cx="720000" cy="140994"/>
            </a:xfrm>
            <a:prstGeom prst="rect">
              <a:avLst/>
            </a:prstGeom>
            <a:solidFill>
              <a:srgbClr val="DFEEF6"/>
            </a:solidFill>
            <a:ln w="6350" cap="flat" cmpd="sng" algn="ctr">
              <a:solidFill>
                <a:srgbClr val="008DD2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>
              <a:scene3d>
                <a:camera prst="orthographicFront"/>
                <a:lightRig rig="threePt" dir="t"/>
              </a:scene3d>
              <a:sp3d>
                <a:bevelT w="0" h="6350"/>
                <a:bevelB w="0" h="0"/>
              </a:sp3d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69696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Ingress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" name="원통형 179">
              <a:extLst>
                <a:ext uri="{FF2B5EF4-FFF2-40B4-BE49-F238E27FC236}">
                  <a16:creationId xmlns:a16="http://schemas.microsoft.com/office/drawing/2014/main" id="{E4AD2AEB-540B-9BC4-DF5B-6BA26F35633F}"/>
                </a:ext>
              </a:extLst>
            </p:cNvPr>
            <p:cNvSpPr/>
            <p:nvPr/>
          </p:nvSpPr>
          <p:spPr>
            <a:xfrm>
              <a:off x="1555906" y="4745899"/>
              <a:ext cx="590120" cy="140994"/>
            </a:xfrm>
            <a:prstGeom prst="can">
              <a:avLst/>
            </a:prstGeom>
            <a:solidFill>
              <a:srgbClr val="DFEEF6"/>
            </a:solidFill>
            <a:ln w="6350" cap="flat" cmpd="sng" algn="ctr">
              <a:solidFill>
                <a:srgbClr val="008DD2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>
              <a:scene3d>
                <a:camera prst="orthographicFront"/>
                <a:lightRig rig="threePt" dir="t"/>
              </a:scene3d>
              <a:sp3d>
                <a:bevelT w="0" h="6350"/>
                <a:bevelB w="0" h="0"/>
              </a:sp3d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69696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Etcd (3)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" name="직사각형 182">
              <a:extLst>
                <a:ext uri="{FF2B5EF4-FFF2-40B4-BE49-F238E27FC236}">
                  <a16:creationId xmlns:a16="http://schemas.microsoft.com/office/drawing/2014/main" id="{8D94EB22-BF75-799F-3E3D-3788A27A5871}"/>
                </a:ext>
              </a:extLst>
            </p:cNvPr>
            <p:cNvSpPr/>
            <p:nvPr/>
          </p:nvSpPr>
          <p:spPr>
            <a:xfrm>
              <a:off x="2202466" y="4545163"/>
              <a:ext cx="720000" cy="140994"/>
            </a:xfrm>
            <a:prstGeom prst="rect">
              <a:avLst/>
            </a:prstGeom>
            <a:solidFill>
              <a:srgbClr val="DFEEF6"/>
            </a:solidFill>
            <a:ln w="6350" cap="flat" cmpd="sng" algn="ctr">
              <a:solidFill>
                <a:srgbClr val="008DD2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>
              <a:scene3d>
                <a:camera prst="orthographicFront"/>
                <a:lightRig rig="threePt" dir="t"/>
              </a:scene3d>
              <a:sp3d>
                <a:bevelT w="0" h="6350"/>
                <a:bevelB w="0" h="0"/>
              </a:sp3d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69696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Worker (1 ~ N)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" name="직사각형 183">
              <a:extLst>
                <a:ext uri="{FF2B5EF4-FFF2-40B4-BE49-F238E27FC236}">
                  <a16:creationId xmlns:a16="http://schemas.microsoft.com/office/drawing/2014/main" id="{5A75A30F-FD40-AEFB-80BB-A3AC64015774}"/>
                </a:ext>
              </a:extLst>
            </p:cNvPr>
            <p:cNvSpPr/>
            <p:nvPr/>
          </p:nvSpPr>
          <p:spPr>
            <a:xfrm>
              <a:off x="2202466" y="4743438"/>
              <a:ext cx="720000" cy="140994"/>
            </a:xfrm>
            <a:prstGeom prst="rect">
              <a:avLst/>
            </a:prstGeom>
            <a:solidFill>
              <a:srgbClr val="DFEEF6"/>
            </a:solidFill>
            <a:ln w="6350" cap="flat" cmpd="sng" algn="ctr">
              <a:solidFill>
                <a:srgbClr val="008DD2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>
              <a:scene3d>
                <a:camera prst="orthographicFront"/>
                <a:lightRig rig="threePt" dir="t"/>
              </a:scene3d>
              <a:sp3d>
                <a:bevelT w="0" h="6350"/>
                <a:bevelB w="0" h="0"/>
              </a:sp3d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69696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모니터링</a:t>
              </a:r>
            </a:p>
          </p:txBody>
        </p:sp>
        <p:sp>
          <p:nvSpPr>
            <p:cNvPr id="184" name="직사각형 185">
              <a:extLst>
                <a:ext uri="{FF2B5EF4-FFF2-40B4-BE49-F238E27FC236}">
                  <a16:creationId xmlns:a16="http://schemas.microsoft.com/office/drawing/2014/main" id="{B2BF3157-B2B4-3FDB-E68D-76837280184F}"/>
                </a:ext>
              </a:extLst>
            </p:cNvPr>
            <p:cNvSpPr/>
            <p:nvPr/>
          </p:nvSpPr>
          <p:spPr>
            <a:xfrm>
              <a:off x="1555906" y="4349351"/>
              <a:ext cx="590120" cy="140994"/>
            </a:xfrm>
            <a:prstGeom prst="rect">
              <a:avLst/>
            </a:prstGeom>
            <a:solidFill>
              <a:srgbClr val="DFEEF6"/>
            </a:solidFill>
            <a:ln w="6350" cap="flat" cmpd="sng" algn="ctr">
              <a:solidFill>
                <a:srgbClr val="008DD2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>
              <a:scene3d>
                <a:camera prst="orthographicFront"/>
                <a:lightRig rig="threePt" dir="t"/>
              </a:scene3d>
              <a:sp3d>
                <a:bevelT w="0" h="6350"/>
                <a:bevelB w="0" h="0"/>
              </a:sp3d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69696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L/B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B80D5CF6-EEA8-6AE2-0640-3BCDEC54C76A}"/>
                </a:ext>
              </a:extLst>
            </p:cNvPr>
            <p:cNvSpPr txBox="1"/>
            <p:nvPr/>
          </p:nvSpPr>
          <p:spPr>
            <a:xfrm>
              <a:off x="1890700" y="4141114"/>
              <a:ext cx="718640" cy="153888"/>
            </a:xfrm>
            <a:prstGeom prst="rect">
              <a:avLst/>
            </a:prstGeom>
            <a:noFill/>
            <a:effectLst/>
          </p:spPr>
          <p:txBody>
            <a:bodyPr wrap="none" lIns="72000" tIns="0" rIns="72000" bIns="0" rtlCol="0" anchor="ctr">
              <a:spAutoFit/>
            </a:bodyPr>
            <a:lstStyle>
              <a:defPPr>
                <a:defRPr lang="en-US"/>
              </a:defPPr>
              <a:lvl1pPr algn="ctr" defTabSz="1088502">
                <a:defRPr sz="1000" b="1" spc="-8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defTabSz="914400" latinLnBrk="1"/>
              <a:lvl3pPr defTabSz="914400" latinLnBrk="1"/>
              <a:lvl4pPr defTabSz="914400" latinLnBrk="1"/>
              <a:lvl5pPr defTabSz="914400" latinLnBrk="1"/>
              <a:lvl6pPr defTabSz="914400" latinLnBrk="1"/>
              <a:lvl7pPr defTabSz="914400" latinLnBrk="1"/>
              <a:lvl8pPr defTabSz="914400" latinLnBrk="1"/>
              <a:lvl9pPr defTabSz="914400" latinLnBrk="1"/>
            </a:lstStyle>
            <a:p>
              <a:pPr marL="0" marR="0" lvl="0" indent="0" algn="ctr" defTabSz="108850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0" cap="none" spc="-8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K8s Cluster</a:t>
              </a:r>
              <a:endParaRPr kumimoji="0" lang="ko-KR" altLang="en-US" sz="1000" b="1" i="0" u="none" strike="noStrike" kern="0" cap="none" spc="-8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" name="사각형: 둥근 모서리 188">
              <a:extLst>
                <a:ext uri="{FF2B5EF4-FFF2-40B4-BE49-F238E27FC236}">
                  <a16:creationId xmlns:a16="http://schemas.microsoft.com/office/drawing/2014/main" id="{223A5BFC-0EF5-D300-A3AA-27024C83C9DE}"/>
                </a:ext>
              </a:extLst>
            </p:cNvPr>
            <p:cNvSpPr/>
            <p:nvPr/>
          </p:nvSpPr>
          <p:spPr>
            <a:xfrm>
              <a:off x="3058756" y="4116374"/>
              <a:ext cx="1463896" cy="846678"/>
            </a:xfrm>
            <a:prstGeom prst="roundRect">
              <a:avLst>
                <a:gd name="adj" fmla="val 5405"/>
              </a:avLst>
            </a:prstGeom>
            <a:solidFill>
              <a:sysClr val="window" lastClr="FFFFFF"/>
            </a:solidFill>
            <a:ln w="12700" cap="flat" cmpd="sng" algn="ctr">
              <a:solidFill>
                <a:srgbClr val="008DD2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87" name="직사각형 189">
              <a:extLst>
                <a:ext uri="{FF2B5EF4-FFF2-40B4-BE49-F238E27FC236}">
                  <a16:creationId xmlns:a16="http://schemas.microsoft.com/office/drawing/2014/main" id="{070CC914-CA0D-062D-D512-2B5E9A352A47}"/>
                </a:ext>
              </a:extLst>
            </p:cNvPr>
            <p:cNvSpPr/>
            <p:nvPr/>
          </p:nvSpPr>
          <p:spPr>
            <a:xfrm>
              <a:off x="3100336" y="4547624"/>
              <a:ext cx="590400" cy="140994"/>
            </a:xfrm>
            <a:prstGeom prst="rect">
              <a:avLst/>
            </a:prstGeom>
            <a:solidFill>
              <a:srgbClr val="DFEEF6"/>
            </a:solidFill>
            <a:ln w="6350" cap="flat" cmpd="sng" algn="ctr">
              <a:solidFill>
                <a:srgbClr val="008DD2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>
              <a:scene3d>
                <a:camera prst="orthographicFront"/>
                <a:lightRig rig="threePt" dir="t"/>
              </a:scene3d>
              <a:sp3d>
                <a:bevelT w="0" h="6350"/>
                <a:bevelB w="0" h="0"/>
              </a:sp3d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69696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Master (3)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" name="직사각형 190">
              <a:extLst>
                <a:ext uri="{FF2B5EF4-FFF2-40B4-BE49-F238E27FC236}">
                  <a16:creationId xmlns:a16="http://schemas.microsoft.com/office/drawing/2014/main" id="{F98646FC-2184-297D-A420-7CCCBECF2CBC}"/>
                </a:ext>
              </a:extLst>
            </p:cNvPr>
            <p:cNvSpPr/>
            <p:nvPr/>
          </p:nvSpPr>
          <p:spPr>
            <a:xfrm>
              <a:off x="3759657" y="4349351"/>
              <a:ext cx="720000" cy="140994"/>
            </a:xfrm>
            <a:prstGeom prst="rect">
              <a:avLst/>
            </a:prstGeom>
            <a:solidFill>
              <a:srgbClr val="DFEEF6"/>
            </a:solidFill>
            <a:ln w="6350" cap="flat" cmpd="sng" algn="ctr">
              <a:solidFill>
                <a:srgbClr val="008DD2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>
              <a:scene3d>
                <a:camera prst="orthographicFront"/>
                <a:lightRig rig="threePt" dir="t"/>
              </a:scene3d>
              <a:sp3d>
                <a:bevelT w="0" h="6350"/>
                <a:bevelB w="0" h="0"/>
              </a:sp3d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69696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Ingress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" name="원통형 191">
              <a:extLst>
                <a:ext uri="{FF2B5EF4-FFF2-40B4-BE49-F238E27FC236}">
                  <a16:creationId xmlns:a16="http://schemas.microsoft.com/office/drawing/2014/main" id="{42D2C65A-8E7D-F5EA-25E5-D446EAC06914}"/>
                </a:ext>
              </a:extLst>
            </p:cNvPr>
            <p:cNvSpPr/>
            <p:nvPr/>
          </p:nvSpPr>
          <p:spPr>
            <a:xfrm>
              <a:off x="3100336" y="4745899"/>
              <a:ext cx="590400" cy="140994"/>
            </a:xfrm>
            <a:prstGeom prst="can">
              <a:avLst/>
            </a:prstGeom>
            <a:solidFill>
              <a:srgbClr val="DFEEF6"/>
            </a:solidFill>
            <a:ln w="6350" cap="flat" cmpd="sng" algn="ctr">
              <a:solidFill>
                <a:srgbClr val="008DD2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>
              <a:scene3d>
                <a:camera prst="orthographicFront"/>
                <a:lightRig rig="threePt" dir="t"/>
              </a:scene3d>
              <a:sp3d>
                <a:bevelT w="0" h="6350"/>
                <a:bevelB w="0" h="0"/>
              </a:sp3d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69696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Etcd (3)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" name="직사각형 192">
              <a:extLst>
                <a:ext uri="{FF2B5EF4-FFF2-40B4-BE49-F238E27FC236}">
                  <a16:creationId xmlns:a16="http://schemas.microsoft.com/office/drawing/2014/main" id="{86F85977-A187-A1FB-ACFB-DD578F60F1B0}"/>
                </a:ext>
              </a:extLst>
            </p:cNvPr>
            <p:cNvSpPr/>
            <p:nvPr/>
          </p:nvSpPr>
          <p:spPr>
            <a:xfrm>
              <a:off x="3759657" y="4547624"/>
              <a:ext cx="720000" cy="140994"/>
            </a:xfrm>
            <a:prstGeom prst="rect">
              <a:avLst/>
            </a:prstGeom>
            <a:solidFill>
              <a:srgbClr val="DFEEF6"/>
            </a:solidFill>
            <a:ln w="6350" cap="flat" cmpd="sng" algn="ctr">
              <a:solidFill>
                <a:srgbClr val="008DD2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>
              <a:scene3d>
                <a:camera prst="orthographicFront"/>
                <a:lightRig rig="threePt" dir="t"/>
              </a:scene3d>
              <a:sp3d>
                <a:bevelT w="0" h="6350"/>
                <a:bevelB w="0" h="0"/>
              </a:sp3d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69696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Worker (1 ~ N)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" name="직사각형 193">
              <a:extLst>
                <a:ext uri="{FF2B5EF4-FFF2-40B4-BE49-F238E27FC236}">
                  <a16:creationId xmlns:a16="http://schemas.microsoft.com/office/drawing/2014/main" id="{C586BE2B-6A7F-BAB0-98AF-F8264F9B3EE9}"/>
                </a:ext>
              </a:extLst>
            </p:cNvPr>
            <p:cNvSpPr/>
            <p:nvPr/>
          </p:nvSpPr>
          <p:spPr>
            <a:xfrm>
              <a:off x="3759657" y="4745899"/>
              <a:ext cx="720000" cy="140994"/>
            </a:xfrm>
            <a:prstGeom prst="rect">
              <a:avLst/>
            </a:prstGeom>
            <a:solidFill>
              <a:srgbClr val="DFEEF6"/>
            </a:solidFill>
            <a:ln w="6350" cap="flat" cmpd="sng" algn="ctr">
              <a:solidFill>
                <a:srgbClr val="008DD2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>
              <a:scene3d>
                <a:camera prst="orthographicFront"/>
                <a:lightRig rig="threePt" dir="t"/>
              </a:scene3d>
              <a:sp3d>
                <a:bevelT w="0" h="6350"/>
                <a:bevelB w="0" h="0"/>
              </a:sp3d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69696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모니터링</a:t>
              </a:r>
            </a:p>
          </p:txBody>
        </p:sp>
        <p:sp>
          <p:nvSpPr>
            <p:cNvPr id="192" name="직사각형 194">
              <a:extLst>
                <a:ext uri="{FF2B5EF4-FFF2-40B4-BE49-F238E27FC236}">
                  <a16:creationId xmlns:a16="http://schemas.microsoft.com/office/drawing/2014/main" id="{5B1CEB96-91AA-FD4A-3580-9F7BBCCEF6EF}"/>
                </a:ext>
              </a:extLst>
            </p:cNvPr>
            <p:cNvSpPr/>
            <p:nvPr/>
          </p:nvSpPr>
          <p:spPr>
            <a:xfrm>
              <a:off x="3100336" y="4349351"/>
              <a:ext cx="590400" cy="140994"/>
            </a:xfrm>
            <a:prstGeom prst="rect">
              <a:avLst/>
            </a:prstGeom>
            <a:solidFill>
              <a:srgbClr val="DFEEF6"/>
            </a:solidFill>
            <a:ln w="6350" cap="flat" cmpd="sng" algn="ctr">
              <a:solidFill>
                <a:srgbClr val="008DD2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>
              <a:scene3d>
                <a:camera prst="orthographicFront"/>
                <a:lightRig rig="threePt" dir="t"/>
              </a:scene3d>
              <a:sp3d>
                <a:bevelT w="0" h="6350"/>
                <a:bevelB w="0" h="0"/>
              </a:sp3d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69696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L/B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506A80E5-E1D2-8AEF-02B5-7B1D034A5670}"/>
                </a:ext>
              </a:extLst>
            </p:cNvPr>
            <p:cNvSpPr txBox="1"/>
            <p:nvPr/>
          </p:nvSpPr>
          <p:spPr>
            <a:xfrm>
              <a:off x="3433775" y="4141114"/>
              <a:ext cx="718641" cy="153888"/>
            </a:xfrm>
            <a:prstGeom prst="rect">
              <a:avLst/>
            </a:prstGeom>
            <a:noFill/>
            <a:effectLst/>
          </p:spPr>
          <p:txBody>
            <a:bodyPr wrap="none" lIns="72000" tIns="0" rIns="72000" bIns="0" rtlCol="0" anchor="ctr">
              <a:spAutoFit/>
            </a:bodyPr>
            <a:lstStyle>
              <a:defPPr>
                <a:defRPr lang="en-US"/>
              </a:defPPr>
              <a:lvl1pPr algn="ctr" defTabSz="1088502">
                <a:defRPr sz="1000" b="1" spc="-8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defTabSz="914400" latinLnBrk="1"/>
              <a:lvl3pPr defTabSz="914400" latinLnBrk="1"/>
              <a:lvl4pPr defTabSz="914400" latinLnBrk="1"/>
              <a:lvl5pPr defTabSz="914400" latinLnBrk="1"/>
              <a:lvl6pPr defTabSz="914400" latinLnBrk="1"/>
              <a:lvl7pPr defTabSz="914400" latinLnBrk="1"/>
              <a:lvl8pPr defTabSz="914400" latinLnBrk="1"/>
              <a:lvl9pPr defTabSz="914400" latinLnBrk="1"/>
            </a:lstStyle>
            <a:p>
              <a:pPr marL="0" marR="0" lvl="0" indent="0" algn="ctr" defTabSz="108850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0" cap="none" spc="-8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K8s Cluster</a:t>
              </a:r>
              <a:endParaRPr kumimoji="0" lang="ko-KR" altLang="en-US" sz="1000" b="1" i="0" u="none" strike="noStrike" kern="0" cap="none" spc="-8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4" name="원통형 197">
              <a:extLst>
                <a:ext uri="{FF2B5EF4-FFF2-40B4-BE49-F238E27FC236}">
                  <a16:creationId xmlns:a16="http://schemas.microsoft.com/office/drawing/2014/main" id="{547A61DA-D528-10D4-091C-7758A97C2BC8}"/>
                </a:ext>
              </a:extLst>
            </p:cNvPr>
            <p:cNvSpPr/>
            <p:nvPr/>
          </p:nvSpPr>
          <p:spPr>
            <a:xfrm>
              <a:off x="1686136" y="6027914"/>
              <a:ext cx="788022" cy="422014"/>
            </a:xfrm>
            <a:prstGeom prst="can">
              <a:avLst/>
            </a:prstGeom>
            <a:solidFill>
              <a:srgbClr val="DFEEF6"/>
            </a:solidFill>
            <a:ln w="9525" cap="flat" cmpd="sng" algn="ctr">
              <a:solidFill>
                <a:srgbClr val="008DD2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>
              <a:scene3d>
                <a:camera prst="orthographicFront"/>
                <a:lightRig rig="threePt" dir="t"/>
              </a:scene3d>
              <a:sp3d>
                <a:bevelT w="0" h="6350"/>
                <a:bevelB w="0" h="0"/>
              </a:sp3d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69696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Storage</a:t>
              </a:r>
              <a:r>
                <a:rPr kumimoji="0" lang="ko-KR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  <p:sp>
          <p:nvSpPr>
            <p:cNvPr id="195" name="원통형 198">
              <a:extLst>
                <a:ext uri="{FF2B5EF4-FFF2-40B4-BE49-F238E27FC236}">
                  <a16:creationId xmlns:a16="http://schemas.microsoft.com/office/drawing/2014/main" id="{85C60BA8-1F5F-2291-6889-AC86FBF8C5E8}"/>
                </a:ext>
              </a:extLst>
            </p:cNvPr>
            <p:cNvSpPr/>
            <p:nvPr/>
          </p:nvSpPr>
          <p:spPr>
            <a:xfrm>
              <a:off x="4828764" y="3824165"/>
              <a:ext cx="802741" cy="539893"/>
            </a:xfrm>
            <a:prstGeom prst="can">
              <a:avLst/>
            </a:prstGeom>
            <a:solidFill>
              <a:srgbClr val="DFEEF6"/>
            </a:solidFill>
            <a:ln w="9525" cap="flat" cmpd="sng" algn="ctr">
              <a:solidFill>
                <a:srgbClr val="008DD2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>
              <a:scene3d>
                <a:camera prst="orthographicFront"/>
                <a:lightRig rig="threePt" dir="t"/>
              </a:scene3d>
              <a:sp3d>
                <a:bevelT w="0" h="6350"/>
                <a:bevelB w="0" h="0"/>
              </a:sp3d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69696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Image</a:t>
              </a:r>
              <a:br>
                <a:rPr kumimoji="0" lang="en-US" altLang="ko-KR" sz="9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kumimoji="0" lang="en-US" altLang="ko-KR" sz="9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Repository</a:t>
              </a:r>
              <a:br>
                <a:rPr kumimoji="0" lang="en-US" altLang="ko-KR" sz="9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kumimoji="0" lang="en-US" altLang="ko-KR" sz="9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(Harbor)</a:t>
              </a:r>
              <a:endParaRPr kumimoji="0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6" name="직사각형 199">
              <a:extLst>
                <a:ext uri="{FF2B5EF4-FFF2-40B4-BE49-F238E27FC236}">
                  <a16:creationId xmlns:a16="http://schemas.microsoft.com/office/drawing/2014/main" id="{FB24796F-DA59-5245-923C-ED1CA2A30920}"/>
                </a:ext>
              </a:extLst>
            </p:cNvPr>
            <p:cNvSpPr/>
            <p:nvPr/>
          </p:nvSpPr>
          <p:spPr>
            <a:xfrm>
              <a:off x="1773318" y="3436687"/>
              <a:ext cx="1136917" cy="205300"/>
            </a:xfrm>
            <a:prstGeom prst="rect">
              <a:avLst/>
            </a:prstGeom>
            <a:solidFill>
              <a:srgbClr val="008DD2"/>
            </a:solidFill>
            <a:ln>
              <a:noFill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0" h="6350"/>
                <a:bevelB w="0" h="0"/>
              </a:sp3d>
            </a:bodyPr>
            <a:lstStyle/>
            <a:p>
              <a:pPr marL="0" marR="0" lvl="0" indent="0" algn="ctr" defTabSz="108850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271AA"/>
                </a:buClr>
                <a:buSzPct val="140000"/>
                <a:buFontTx/>
                <a:buNone/>
                <a:tabLst>
                  <a:tab pos="5306838" algn="l"/>
                </a:tabLst>
                <a:defRPr/>
              </a:pPr>
              <a:r>
                <a:rPr kumimoji="0" lang="ko-KR" altLang="en-US" sz="1050" b="1" i="0" u="none" strike="noStrike" kern="0" cap="none" spc="-8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인증서버</a:t>
              </a:r>
              <a:r>
                <a:rPr kumimoji="0" lang="en-US" altLang="ko-KR" sz="1050" b="1" i="0" u="none" strike="noStrike" kern="0" cap="none" spc="-8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(K8S)</a:t>
              </a:r>
              <a:endParaRPr kumimoji="0" lang="ko-KR" altLang="en-US" sz="1050" b="1" i="0" u="none" strike="noStrike" kern="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97" name="그룹 200">
              <a:extLst>
                <a:ext uri="{FF2B5EF4-FFF2-40B4-BE49-F238E27FC236}">
                  <a16:creationId xmlns:a16="http://schemas.microsoft.com/office/drawing/2014/main" id="{E95C1D1D-FC3C-2786-FA19-06E57074F774}"/>
                </a:ext>
              </a:extLst>
            </p:cNvPr>
            <p:cNvGrpSpPr/>
            <p:nvPr/>
          </p:nvGrpSpPr>
          <p:grpSpPr>
            <a:xfrm>
              <a:off x="694871" y="5195458"/>
              <a:ext cx="3821405" cy="389327"/>
              <a:chOff x="684163" y="5195458"/>
              <a:chExt cx="3712927" cy="389327"/>
            </a:xfrm>
          </p:grpSpPr>
          <p:sp>
            <p:nvSpPr>
              <p:cNvPr id="276" name="직사각형 301">
                <a:extLst>
                  <a:ext uri="{FF2B5EF4-FFF2-40B4-BE49-F238E27FC236}">
                    <a16:creationId xmlns:a16="http://schemas.microsoft.com/office/drawing/2014/main" id="{A6BA1280-B3DF-4478-4374-0EC6AE376E05}"/>
                  </a:ext>
                </a:extLst>
              </p:cNvPr>
              <p:cNvSpPr/>
              <p:nvPr/>
            </p:nvSpPr>
            <p:spPr>
              <a:xfrm>
                <a:off x="684163" y="5195458"/>
                <a:ext cx="699561" cy="389327"/>
              </a:xfrm>
              <a:prstGeom prst="rect">
                <a:avLst/>
              </a:prstGeom>
              <a:solidFill>
                <a:srgbClr val="008DD2"/>
              </a:solidFill>
              <a:ln>
                <a:noFill/>
              </a:ln>
              <a:effectLst/>
            </p:spPr>
            <p:txBody>
              <a:bodyPr lIns="0" tIns="0" rIns="0" bIns="0" anchor="ctr"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marL="0" marR="0" lvl="0" indent="0" algn="ctr" defTabSz="108850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271AA"/>
                  </a:buClr>
                  <a:buSzPct val="140000"/>
                  <a:buFontTx/>
                  <a:buNone/>
                  <a:tabLst>
                    <a:tab pos="5306838" algn="l"/>
                  </a:tabLst>
                  <a:defRPr/>
                </a:pPr>
                <a:r>
                  <a:rPr kumimoji="0" lang="ko-KR" altLang="en-US" sz="900" b="1" i="0" u="none" strike="noStrike" kern="0" cap="none" spc="-8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이미지</a:t>
                </a:r>
                <a:endParaRPr kumimoji="0" lang="en-US" altLang="ko-KR" sz="900" b="1" i="0" u="none" strike="noStrike" kern="0" cap="none" spc="-8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0" marR="0" lvl="0" indent="0" algn="ctr" defTabSz="108850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271AA"/>
                  </a:buClr>
                  <a:buSzPct val="140000"/>
                  <a:buFontTx/>
                  <a:buNone/>
                  <a:tabLst>
                    <a:tab pos="5306838" algn="l"/>
                  </a:tabLst>
                  <a:defRPr/>
                </a:pPr>
                <a:r>
                  <a:rPr kumimoji="0" lang="ko-KR" altLang="en-US" sz="900" b="1" i="0" u="none" strike="noStrike" kern="0" cap="none" spc="-8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취약성 관리</a:t>
                </a:r>
              </a:p>
            </p:txBody>
          </p:sp>
          <p:sp>
            <p:nvSpPr>
              <p:cNvPr id="277" name="직사각형 302">
                <a:extLst>
                  <a:ext uri="{FF2B5EF4-FFF2-40B4-BE49-F238E27FC236}">
                    <a16:creationId xmlns:a16="http://schemas.microsoft.com/office/drawing/2014/main" id="{EF32EB6D-E4FF-7EC7-FCE0-393D9222A424}"/>
                  </a:ext>
                </a:extLst>
              </p:cNvPr>
              <p:cNvSpPr/>
              <p:nvPr/>
            </p:nvSpPr>
            <p:spPr>
              <a:xfrm>
                <a:off x="1437504" y="5195458"/>
                <a:ext cx="699561" cy="389327"/>
              </a:xfrm>
              <a:prstGeom prst="rect">
                <a:avLst/>
              </a:prstGeom>
              <a:solidFill>
                <a:srgbClr val="008DD2"/>
              </a:solidFill>
              <a:ln>
                <a:noFill/>
              </a:ln>
              <a:effectLst/>
            </p:spPr>
            <p:txBody>
              <a:bodyPr lIns="0" tIns="0" rIns="0" bIns="0" anchor="ctr"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marL="0" marR="0" lvl="0" indent="0" algn="ctr" defTabSz="108850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271AA"/>
                  </a:buClr>
                  <a:buSzPct val="140000"/>
                  <a:buFontTx/>
                  <a:buNone/>
                  <a:tabLst>
                    <a:tab pos="5306838" algn="l"/>
                  </a:tabLst>
                  <a:defRPr/>
                </a:pPr>
                <a:r>
                  <a:rPr kumimoji="0" lang="en-US" altLang="ko-KR" sz="900" b="1" i="0" u="none" strike="noStrike" kern="0" cap="none" spc="-8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Runtime</a:t>
                </a:r>
              </a:p>
              <a:p>
                <a:pPr marL="0" marR="0" lvl="0" indent="0" algn="ctr" defTabSz="108850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271AA"/>
                  </a:buClr>
                  <a:buSzPct val="140000"/>
                  <a:buFontTx/>
                  <a:buNone/>
                  <a:tabLst>
                    <a:tab pos="5306838" algn="l"/>
                  </a:tabLst>
                  <a:defRPr/>
                </a:pPr>
                <a:r>
                  <a:rPr kumimoji="0" lang="ko-KR" altLang="en-US" sz="900" b="1" i="0" u="none" strike="noStrike" kern="0" cap="none" spc="-8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보안 관리</a:t>
                </a:r>
              </a:p>
            </p:txBody>
          </p:sp>
          <p:sp>
            <p:nvSpPr>
              <p:cNvPr id="278" name="직사각형 303">
                <a:extLst>
                  <a:ext uri="{FF2B5EF4-FFF2-40B4-BE49-F238E27FC236}">
                    <a16:creationId xmlns:a16="http://schemas.microsoft.com/office/drawing/2014/main" id="{02365A58-6927-CEFD-674B-1CCCC0B9AD39}"/>
                  </a:ext>
                </a:extLst>
              </p:cNvPr>
              <p:cNvSpPr/>
              <p:nvPr/>
            </p:nvSpPr>
            <p:spPr>
              <a:xfrm>
                <a:off x="2190845" y="5195458"/>
                <a:ext cx="699561" cy="389327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6350" algn="ctr">
                <a:solidFill>
                  <a:sysClr val="window" lastClr="FFFFFF">
                    <a:lumMod val="65000"/>
                  </a:sysClr>
                </a:solidFill>
                <a:prstDash val="solid"/>
                <a:miter lim="800000"/>
                <a:headEnd/>
                <a:tailEnd/>
              </a:ln>
              <a:effectLst>
                <a:outerShdw dist="25400" dir="5400000" algn="ctr" rotWithShape="0">
                  <a:srgbClr val="E6E6E6"/>
                </a:outerShdw>
              </a:effectLst>
            </p:spPr>
            <p:txBody>
              <a:bodyPr wrap="none" lIns="0" tIns="0" rIns="0" bIns="0" anchor="ctr">
                <a:scene3d>
                  <a:camera prst="orthographicFront"/>
                  <a:lightRig rig="threePt" dir="t"/>
                </a:scene3d>
                <a:sp3d>
                  <a:bevelT w="0"/>
                </a:sp3d>
              </a:bodyPr>
              <a:lstStyle/>
              <a:p>
                <a:pPr marL="0" marR="0" lvl="0" indent="0" algn="ctr" defTabSz="952133" eaLnBrk="1" fontAlgn="auto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900" b="0" i="0" u="none" strike="noStrike" kern="0" cap="none" spc="-80" normalizeH="0" baseline="0" noProof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보안 정책</a:t>
                </a:r>
                <a:endParaRPr kumimoji="1" lang="en-US" altLang="ko-KR" sz="900" b="0" i="0" u="none" strike="noStrike" kern="0" cap="none" spc="-8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0" marR="0" lvl="0" indent="0" algn="ctr" defTabSz="952133" eaLnBrk="1" fontAlgn="auto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900" b="0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설정 관리</a:t>
                </a:r>
              </a:p>
            </p:txBody>
          </p:sp>
          <p:sp>
            <p:nvSpPr>
              <p:cNvPr id="279" name="직사각형 304">
                <a:extLst>
                  <a:ext uri="{FF2B5EF4-FFF2-40B4-BE49-F238E27FC236}">
                    <a16:creationId xmlns:a16="http://schemas.microsoft.com/office/drawing/2014/main" id="{60AB3139-6405-9562-6BD4-9C000BBF3C2A}"/>
                  </a:ext>
                </a:extLst>
              </p:cNvPr>
              <p:cNvSpPr/>
              <p:nvPr/>
            </p:nvSpPr>
            <p:spPr>
              <a:xfrm>
                <a:off x="2944186" y="5195458"/>
                <a:ext cx="699561" cy="389327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6350" algn="ctr">
                <a:solidFill>
                  <a:sysClr val="window" lastClr="FFFFFF">
                    <a:lumMod val="65000"/>
                  </a:sysClr>
                </a:solidFill>
                <a:prstDash val="solid"/>
                <a:miter lim="800000"/>
                <a:headEnd/>
                <a:tailEnd/>
              </a:ln>
              <a:effectLst>
                <a:outerShdw dist="25400" dir="5400000" algn="ctr" rotWithShape="0">
                  <a:srgbClr val="E6E6E6"/>
                </a:outerShdw>
              </a:effectLst>
            </p:spPr>
            <p:txBody>
              <a:bodyPr wrap="none" lIns="0" tIns="0" rIns="0" bIns="0" anchor="ctr">
                <a:scene3d>
                  <a:camera prst="orthographicFront"/>
                  <a:lightRig rig="threePt" dir="t"/>
                </a:scene3d>
                <a:sp3d>
                  <a:bevelT w="0"/>
                </a:sp3d>
              </a:bodyPr>
              <a:lstStyle/>
              <a:p>
                <a:pPr marL="0" marR="0" lvl="0" indent="0" algn="ctr" defTabSz="952133" eaLnBrk="1" fontAlgn="auto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900" b="0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보안</a:t>
                </a:r>
                <a:endParaRPr kumimoji="1" lang="en-US" altLang="ko-KR" sz="900" b="0" i="0" u="none" strike="noStrike" kern="0" cap="none" spc="-8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0" marR="0" lvl="0" indent="0" algn="ctr" defTabSz="952133" eaLnBrk="1" fontAlgn="auto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900" b="0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컴플라이언스</a:t>
                </a:r>
              </a:p>
            </p:txBody>
          </p:sp>
          <p:sp>
            <p:nvSpPr>
              <p:cNvPr id="280" name="직사각형 305">
                <a:extLst>
                  <a:ext uri="{FF2B5EF4-FFF2-40B4-BE49-F238E27FC236}">
                    <a16:creationId xmlns:a16="http://schemas.microsoft.com/office/drawing/2014/main" id="{58058FA8-C3FA-3495-8C52-0599B29D17A4}"/>
                  </a:ext>
                </a:extLst>
              </p:cNvPr>
              <p:cNvSpPr/>
              <p:nvPr/>
            </p:nvSpPr>
            <p:spPr>
              <a:xfrm>
                <a:off x="3697529" y="5195458"/>
                <a:ext cx="699561" cy="389327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6350" algn="ctr">
                <a:solidFill>
                  <a:sysClr val="window" lastClr="FFFFFF">
                    <a:lumMod val="65000"/>
                  </a:sysClr>
                </a:solidFill>
                <a:prstDash val="solid"/>
                <a:miter lim="800000"/>
                <a:headEnd/>
                <a:tailEnd/>
              </a:ln>
              <a:effectLst>
                <a:outerShdw dist="25400" dir="5400000" algn="ctr" rotWithShape="0">
                  <a:srgbClr val="E6E6E6"/>
                </a:outerShdw>
              </a:effectLst>
            </p:spPr>
            <p:txBody>
              <a:bodyPr wrap="none" lIns="0" tIns="0" rIns="0" bIns="0" anchor="ctr">
                <a:scene3d>
                  <a:camera prst="orthographicFront"/>
                  <a:lightRig rig="threePt" dir="t"/>
                </a:scene3d>
                <a:sp3d>
                  <a:bevelT w="0"/>
                </a:sp3d>
              </a:bodyPr>
              <a:lstStyle/>
              <a:p>
                <a:pPr marL="0" marR="0" lvl="0" indent="0" algn="ctr" defTabSz="952133" eaLnBrk="1" fontAlgn="auto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900" b="0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통합 </a:t>
                </a:r>
                <a:endParaRPr kumimoji="1" lang="en-US" altLang="ko-KR" sz="900" b="0" i="0" u="none" strike="noStrike" kern="0" cap="none" spc="-8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0" marR="0" lvl="0" indent="0" algn="ctr" defTabSz="952133" eaLnBrk="1" fontAlgn="auto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900" b="0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보안 관제</a:t>
                </a:r>
              </a:p>
            </p:txBody>
          </p:sp>
        </p:grp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992CFAAA-C2AA-960D-1A05-8A0235977713}"/>
                </a:ext>
              </a:extLst>
            </p:cNvPr>
            <p:cNvSpPr txBox="1"/>
            <p:nvPr/>
          </p:nvSpPr>
          <p:spPr>
            <a:xfrm>
              <a:off x="616458" y="4991920"/>
              <a:ext cx="1187359" cy="153888"/>
            </a:xfrm>
            <a:prstGeom prst="rect">
              <a:avLst/>
            </a:prstGeom>
            <a:noFill/>
            <a:effectLst/>
          </p:spPr>
          <p:txBody>
            <a:bodyPr wrap="none" lIns="72000" tIns="0" rIns="72000" bIns="0" rtlCol="0" anchor="ctr">
              <a:spAutoFit/>
            </a:bodyPr>
            <a:lstStyle>
              <a:defPPr>
                <a:defRPr lang="en-US"/>
              </a:defPPr>
              <a:lvl1pPr algn="ctr" defTabSz="1088502">
                <a:defRPr sz="1000" spc="-8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defTabSz="914400" latinLnBrk="1"/>
              <a:lvl3pPr defTabSz="914400" latinLnBrk="1"/>
              <a:lvl4pPr defTabSz="914400" latinLnBrk="1"/>
              <a:lvl5pPr defTabSz="914400" latinLnBrk="1"/>
              <a:lvl6pPr defTabSz="914400" latinLnBrk="1"/>
              <a:lvl7pPr defTabSz="914400" latinLnBrk="1"/>
              <a:lvl8pPr defTabSz="914400" latinLnBrk="1"/>
              <a:lvl9pPr defTabSz="914400" latinLnBrk="1"/>
            </a:lstStyle>
            <a:p>
              <a:pPr marL="0" marR="0" lvl="0" indent="0" algn="ctr" defTabSz="108850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0" cap="none" spc="-8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Container </a:t>
              </a:r>
              <a:r>
                <a:rPr kumimoji="0" lang="ko-KR" altLang="en-US" sz="1000" b="1" i="0" u="none" strike="noStrike" kern="0" cap="none" spc="-8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보안 체계</a:t>
              </a:r>
            </a:p>
          </p:txBody>
        </p:sp>
        <p:sp>
          <p:nvSpPr>
            <p:cNvPr id="199" name="원통형 205">
              <a:extLst>
                <a:ext uri="{FF2B5EF4-FFF2-40B4-BE49-F238E27FC236}">
                  <a16:creationId xmlns:a16="http://schemas.microsoft.com/office/drawing/2014/main" id="{6EB3AD28-F787-5D34-9562-758C3A353E9B}"/>
                </a:ext>
              </a:extLst>
            </p:cNvPr>
            <p:cNvSpPr/>
            <p:nvPr/>
          </p:nvSpPr>
          <p:spPr>
            <a:xfrm>
              <a:off x="4828764" y="4441525"/>
              <a:ext cx="802741" cy="539893"/>
            </a:xfrm>
            <a:prstGeom prst="can">
              <a:avLst/>
            </a:prstGeom>
            <a:solidFill>
              <a:srgbClr val="DFEEF6"/>
            </a:solidFill>
            <a:ln w="9525" cap="flat" cmpd="sng" algn="ctr">
              <a:solidFill>
                <a:srgbClr val="008DD2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>
              <a:scene3d>
                <a:camera prst="orthographicFront"/>
                <a:lightRig rig="threePt" dir="t"/>
              </a:scene3d>
              <a:sp3d>
                <a:bevelT w="0" h="6350"/>
                <a:bevelB w="0" h="0"/>
              </a:sp3d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69696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Source Code</a:t>
              </a:r>
              <a:br>
                <a:rPr kumimoji="0" lang="en-US" altLang="ko-KR" sz="9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kumimoji="0" lang="en-US" altLang="ko-KR" sz="9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Repository</a:t>
              </a:r>
              <a:br>
                <a:rPr kumimoji="0" lang="en-US" altLang="ko-KR" sz="9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kumimoji="0" lang="en-US" altLang="ko-KR" sz="9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(Gitlab)</a:t>
              </a:r>
              <a:endParaRPr kumimoji="0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0" name="원통형 206">
              <a:extLst>
                <a:ext uri="{FF2B5EF4-FFF2-40B4-BE49-F238E27FC236}">
                  <a16:creationId xmlns:a16="http://schemas.microsoft.com/office/drawing/2014/main" id="{7540A2B1-3D16-8A81-E115-3503EB028700}"/>
                </a:ext>
              </a:extLst>
            </p:cNvPr>
            <p:cNvSpPr/>
            <p:nvPr/>
          </p:nvSpPr>
          <p:spPr>
            <a:xfrm>
              <a:off x="4828764" y="5043965"/>
              <a:ext cx="802741" cy="539893"/>
            </a:xfrm>
            <a:prstGeom prst="can">
              <a:avLst/>
            </a:prstGeom>
            <a:solidFill>
              <a:srgbClr val="DFEEF6"/>
            </a:solidFill>
            <a:ln w="9525" cap="flat" cmpd="sng" algn="ctr">
              <a:solidFill>
                <a:srgbClr val="008DD2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>
              <a:scene3d>
                <a:camera prst="orthographicFront"/>
                <a:lightRig rig="threePt" dir="t"/>
              </a:scene3d>
              <a:sp3d>
                <a:bevelT w="0" h="6350"/>
                <a:bevelB w="0" h="0"/>
              </a:sp3d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69696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File</a:t>
              </a:r>
              <a:br>
                <a:rPr kumimoji="0" lang="en-US" altLang="ko-KR" sz="9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kumimoji="0" lang="en-US" altLang="ko-KR" sz="9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Repository</a:t>
              </a:r>
              <a:br>
                <a:rPr kumimoji="0" lang="en-US" altLang="ko-KR" sz="9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kumimoji="0" lang="en-US" altLang="ko-KR" sz="9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(Nexus)</a:t>
              </a:r>
              <a:endParaRPr kumimoji="0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EDCB1895-E5F3-0111-3596-C271D5F73830}"/>
                </a:ext>
              </a:extLst>
            </p:cNvPr>
            <p:cNvSpPr txBox="1"/>
            <p:nvPr/>
          </p:nvSpPr>
          <p:spPr>
            <a:xfrm>
              <a:off x="479658" y="6190186"/>
              <a:ext cx="695557" cy="153888"/>
            </a:xfrm>
            <a:prstGeom prst="rect">
              <a:avLst/>
            </a:prstGeom>
            <a:noFill/>
            <a:effectLst/>
          </p:spPr>
          <p:txBody>
            <a:bodyPr wrap="none" lIns="72000" tIns="0" rIns="72000" bIns="0" rtlCol="0" anchor="ctr">
              <a:spAutoFit/>
            </a:bodyPr>
            <a:lstStyle>
              <a:defPPr>
                <a:defRPr lang="en-US"/>
              </a:defPPr>
              <a:lvl1pPr algn="ctr" defTabSz="1088502">
                <a:defRPr sz="1000" b="1" spc="-8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defTabSz="914400" latinLnBrk="1"/>
              <a:lvl3pPr defTabSz="914400" latinLnBrk="1"/>
              <a:lvl4pPr defTabSz="914400" latinLnBrk="1"/>
              <a:lvl5pPr defTabSz="914400" latinLnBrk="1"/>
              <a:lvl6pPr defTabSz="914400" latinLnBrk="1"/>
              <a:lvl7pPr defTabSz="914400" latinLnBrk="1"/>
              <a:lvl8pPr defTabSz="914400" latinLnBrk="1"/>
              <a:lvl9pPr defTabSz="914400" latinLnBrk="1"/>
            </a:lstStyle>
            <a:p>
              <a:pPr marL="0" marR="0" lvl="0" indent="0" algn="ctr" defTabSz="108850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0" cap="none" spc="-8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Infra (IaaS)</a:t>
              </a:r>
              <a:endParaRPr kumimoji="0" lang="ko-KR" altLang="en-US" sz="1000" b="1" i="0" u="none" strike="noStrike" kern="0" cap="none" spc="-8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C8DDBEF-A3E9-E6E1-DDCB-D08249EA8D5A}"/>
                </a:ext>
              </a:extLst>
            </p:cNvPr>
            <p:cNvSpPr txBox="1"/>
            <p:nvPr/>
          </p:nvSpPr>
          <p:spPr>
            <a:xfrm>
              <a:off x="4522615" y="4309534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</a:rPr>
                <a:t>…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203" name="직사각형 210">
              <a:extLst>
                <a:ext uri="{FF2B5EF4-FFF2-40B4-BE49-F238E27FC236}">
                  <a16:creationId xmlns:a16="http://schemas.microsoft.com/office/drawing/2014/main" id="{17117F3F-15D1-6A1D-7ECC-1E372BA88982}"/>
                </a:ext>
              </a:extLst>
            </p:cNvPr>
            <p:cNvSpPr/>
            <p:nvPr/>
          </p:nvSpPr>
          <p:spPr>
            <a:xfrm>
              <a:off x="1451632" y="2858570"/>
              <a:ext cx="788022" cy="359333"/>
            </a:xfrm>
            <a:prstGeom prst="rect">
              <a:avLst/>
            </a:prstGeom>
            <a:solidFill>
              <a:srgbClr val="DFEEF6"/>
            </a:solidFill>
            <a:ln w="9525" cap="flat" cmpd="sng" algn="ctr">
              <a:solidFill>
                <a:srgbClr val="008DD2"/>
              </a:solidFill>
              <a:prstDash val="solid"/>
              <a:miter lim="800000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  <a:bevelB w="0" h="0"/>
              </a:sp3d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69696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K8s</a:t>
              </a:r>
              <a:b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Console</a:t>
              </a: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4" name="직사각형 211">
              <a:extLst>
                <a:ext uri="{FF2B5EF4-FFF2-40B4-BE49-F238E27FC236}">
                  <a16:creationId xmlns:a16="http://schemas.microsoft.com/office/drawing/2014/main" id="{D523B3B1-4F00-CAE0-4A34-6AB92C754F99}"/>
                </a:ext>
              </a:extLst>
            </p:cNvPr>
            <p:cNvSpPr/>
            <p:nvPr/>
          </p:nvSpPr>
          <p:spPr>
            <a:xfrm>
              <a:off x="477358" y="2858570"/>
              <a:ext cx="788022" cy="359333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0" h="6350"/>
                <a:bevelB w="0" h="0"/>
              </a:sp3d>
            </a:bodyPr>
            <a:lstStyle/>
            <a:p>
              <a:pPr marL="0" marR="0" lvl="0" indent="0" algn="ctr" defTabSz="108850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271AA"/>
                </a:buClr>
                <a:buSzPct val="140000"/>
                <a:buFontTx/>
                <a:buNone/>
                <a:tabLst>
                  <a:tab pos="5306838" algn="l"/>
                </a:tabLst>
                <a:defRPr/>
              </a:pPr>
              <a:r>
                <a:rPr kumimoji="0" lang="en-US" altLang="ko-KR" sz="900" b="1" i="0" u="none" strike="noStrike" kern="0" cap="none" spc="-8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DS Cloud</a:t>
              </a:r>
              <a:br>
                <a:rPr kumimoji="0" lang="en-US" altLang="ko-KR" sz="900" b="1" i="0" u="none" strike="noStrike" kern="0" cap="none" spc="-8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kumimoji="0" lang="ko-KR" altLang="en-US" sz="900" b="1" i="0" u="none" strike="noStrike" kern="0" cap="none" spc="-8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포탈</a:t>
              </a:r>
            </a:p>
          </p:txBody>
        </p:sp>
        <p:sp>
          <p:nvSpPr>
            <p:cNvPr id="205" name="직사각형 212">
              <a:extLst>
                <a:ext uri="{FF2B5EF4-FFF2-40B4-BE49-F238E27FC236}">
                  <a16:creationId xmlns:a16="http://schemas.microsoft.com/office/drawing/2014/main" id="{6C025B69-E1DE-4586-A849-FEAB50874797}"/>
                </a:ext>
              </a:extLst>
            </p:cNvPr>
            <p:cNvSpPr/>
            <p:nvPr/>
          </p:nvSpPr>
          <p:spPr>
            <a:xfrm>
              <a:off x="2425907" y="2858570"/>
              <a:ext cx="788022" cy="359333"/>
            </a:xfrm>
            <a:prstGeom prst="rect">
              <a:avLst/>
            </a:prstGeom>
            <a:solidFill>
              <a:srgbClr val="008DD2"/>
            </a:solidFill>
            <a:ln>
              <a:noFill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0" h="6350"/>
                <a:bevelB w="0" h="0"/>
              </a:sp3d>
            </a:bodyPr>
            <a:lstStyle/>
            <a:p>
              <a:pPr marL="0" marR="0" lvl="0" indent="0" algn="ctr" defTabSz="108850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271AA"/>
                </a:buClr>
                <a:buSzPct val="140000"/>
                <a:buFontTx/>
                <a:buNone/>
                <a:tabLst>
                  <a:tab pos="5306838" algn="l"/>
                </a:tabLst>
                <a:defRPr/>
              </a:pPr>
              <a:r>
                <a:rPr kumimoji="0" lang="en-US" altLang="ko-KR" sz="900" b="1" i="0" u="none" strike="noStrike" kern="0" cap="none" spc="-8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DKS</a:t>
              </a:r>
              <a:r>
                <a:rPr kumimoji="0" lang="ko-KR" altLang="en-US" sz="900" b="1" i="0" u="none" strike="noStrike" kern="0" cap="none" spc="-8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kumimoji="0" lang="en-US" altLang="ko-KR" sz="900" b="1" i="0" u="none" strike="noStrike" kern="0" cap="none" spc="-8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CLI</a:t>
              </a:r>
              <a:endParaRPr kumimoji="0" lang="ko-KR" altLang="en-US" sz="900" b="1" i="0" u="none" strike="noStrike" kern="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6" name="직사각형 213">
              <a:extLst>
                <a:ext uri="{FF2B5EF4-FFF2-40B4-BE49-F238E27FC236}">
                  <a16:creationId xmlns:a16="http://schemas.microsoft.com/office/drawing/2014/main" id="{D398F4CC-A930-8510-E968-A77D7A916B65}"/>
                </a:ext>
              </a:extLst>
            </p:cNvPr>
            <p:cNvSpPr/>
            <p:nvPr/>
          </p:nvSpPr>
          <p:spPr>
            <a:xfrm>
              <a:off x="3400182" y="2858570"/>
              <a:ext cx="788022" cy="35933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6350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  <a:headEnd/>
              <a:tailEnd/>
            </a:ln>
            <a:effectLst>
              <a:outerShdw dist="25400" dir="5400000" algn="ctr" rotWithShape="0">
                <a:srgbClr val="E6E6E6"/>
              </a:outerShdw>
            </a:effectLst>
          </p:spPr>
          <p:txBody>
            <a:bodyPr wrap="none" lIns="0" tIns="0" rIns="0" bIns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marR="0" lvl="0" indent="0" algn="ctr" defTabSz="952133" eaLnBrk="1" fontAlgn="auto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0" i="0" u="none" strike="noStrike" kern="0" cap="none" spc="-8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DevSecOps</a:t>
              </a:r>
              <a:br>
                <a:rPr kumimoji="1" lang="en-US" altLang="ko-KR" sz="900" b="0" i="0" u="none" strike="noStrike" kern="0" cap="none" spc="-8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kumimoji="1" lang="en-US" altLang="ko-KR" sz="900" b="0" i="0" u="none" strike="noStrike" kern="0" cap="none" spc="-8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Tools</a:t>
              </a:r>
              <a:endParaRPr kumimoji="1" lang="ko-KR" altLang="en-US" sz="900" b="0" i="0" u="none" strike="noStrike" kern="0" cap="none" spc="-8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7" name="직사각형 214">
              <a:extLst>
                <a:ext uri="{FF2B5EF4-FFF2-40B4-BE49-F238E27FC236}">
                  <a16:creationId xmlns:a16="http://schemas.microsoft.com/office/drawing/2014/main" id="{1D8408AB-0FE1-AE0A-C215-0D9D0E7A8AFB}"/>
                </a:ext>
              </a:extLst>
            </p:cNvPr>
            <p:cNvSpPr/>
            <p:nvPr/>
          </p:nvSpPr>
          <p:spPr>
            <a:xfrm>
              <a:off x="4374456" y="2858570"/>
              <a:ext cx="788022" cy="35933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6350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  <a:headEnd/>
              <a:tailEnd/>
            </a:ln>
            <a:effectLst>
              <a:outerShdw dist="25400" dir="5400000" algn="ctr" rotWithShape="0">
                <a:srgbClr val="E6E6E6"/>
              </a:outerShdw>
            </a:effectLst>
          </p:spPr>
          <p:txBody>
            <a:bodyPr wrap="none" lIns="0" tIns="0" rIns="0" bIns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marR="0" lvl="0" indent="0" algn="ctr" defTabSz="952133" eaLnBrk="1" fontAlgn="auto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0" i="0" u="none" strike="noStrike" kern="0" cap="none" spc="-8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Solution Catalog</a:t>
              </a:r>
            </a:p>
          </p:txBody>
        </p:sp>
        <p:sp>
          <p:nvSpPr>
            <p:cNvPr id="208" name="직사각형 215">
              <a:extLst>
                <a:ext uri="{FF2B5EF4-FFF2-40B4-BE49-F238E27FC236}">
                  <a16:creationId xmlns:a16="http://schemas.microsoft.com/office/drawing/2014/main" id="{04D8665B-E632-609D-5577-404B8FA17159}"/>
                </a:ext>
              </a:extLst>
            </p:cNvPr>
            <p:cNvSpPr/>
            <p:nvPr/>
          </p:nvSpPr>
          <p:spPr>
            <a:xfrm>
              <a:off x="5348733" y="2858570"/>
              <a:ext cx="788022" cy="359333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  <a:headEnd/>
              <a:tailEnd/>
            </a:ln>
            <a:effectLst>
              <a:outerShdw dist="25400" dir="5400000" algn="ctr" rotWithShape="0">
                <a:srgbClr val="E6E6E6"/>
              </a:outerShdw>
            </a:effectLst>
          </p:spPr>
          <p:txBody>
            <a:bodyPr wrap="none" lIns="0" tIns="0" rIns="0" bIns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marR="0" lvl="0" indent="0" algn="ctr" defTabSz="952133" eaLnBrk="1" fontAlgn="auto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900" b="0" i="0" u="none" strike="noStrike" kern="0" cap="none" spc="-8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개별</a:t>
              </a:r>
              <a:br>
                <a:rPr kumimoji="1" lang="en-US" altLang="ko-KR" sz="900" b="0" i="0" u="none" strike="noStrike" kern="0" cap="none" spc="-8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kumimoji="1" lang="ko-KR" altLang="en-US" sz="900" b="0" i="0" u="none" strike="noStrike" kern="0" cap="none" spc="-8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접속환경</a:t>
              </a:r>
              <a:endParaRPr kumimoji="1" lang="en-US" altLang="ko-KR" sz="900" b="0" i="0" u="none" strike="noStrike" kern="0" cap="none" spc="-8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9" name="직사각형 216">
              <a:extLst>
                <a:ext uri="{FF2B5EF4-FFF2-40B4-BE49-F238E27FC236}">
                  <a16:creationId xmlns:a16="http://schemas.microsoft.com/office/drawing/2014/main" id="{3EA73359-1DA5-9A29-45CD-E85A968AF168}"/>
                </a:ext>
              </a:extLst>
            </p:cNvPr>
            <p:cNvSpPr/>
            <p:nvPr/>
          </p:nvSpPr>
          <p:spPr>
            <a:xfrm>
              <a:off x="5859920" y="3855544"/>
              <a:ext cx="788022" cy="432425"/>
            </a:xfrm>
            <a:prstGeom prst="rect">
              <a:avLst/>
            </a:prstGeom>
            <a:solidFill>
              <a:srgbClr val="008DD2"/>
            </a:solidFill>
            <a:ln>
              <a:noFill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0" h="6350"/>
                <a:bevelB w="0" h="0"/>
              </a:sp3d>
            </a:bodyPr>
            <a:lstStyle/>
            <a:p>
              <a:pPr marL="0" marR="0" lvl="0" indent="0" algn="ctr" defTabSz="108850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271AA"/>
                </a:buClr>
                <a:buSzPct val="140000"/>
                <a:buFontTx/>
                <a:buNone/>
                <a:tabLst>
                  <a:tab pos="5306838" algn="l"/>
                </a:tabLst>
                <a:defRPr/>
              </a:pPr>
              <a:r>
                <a:rPr kumimoji="0" lang="ko-KR" altLang="en-US" sz="900" b="1" i="0" u="none" strike="noStrike" kern="0" cap="none" spc="-8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통합</a:t>
              </a:r>
              <a:br>
                <a:rPr kumimoji="0" lang="en-US" altLang="ko-KR" sz="900" b="1" i="0" u="none" strike="noStrike" kern="0" cap="none" spc="-8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kumimoji="0" lang="ko-KR" altLang="en-US" sz="900" b="1" i="0" u="none" strike="noStrike" kern="0" cap="none" spc="-8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모니터링</a:t>
              </a:r>
              <a:r>
                <a:rPr kumimoji="0" lang="en-US" altLang="ko-KR" sz="900" b="1" i="0" u="none" strike="noStrike" kern="0" cap="none" spc="-8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kumimoji="0" lang="ko-KR" altLang="en-US" sz="900" b="1" i="0" u="none" strike="noStrike" kern="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0" name="직사각형 217">
              <a:extLst>
                <a:ext uri="{FF2B5EF4-FFF2-40B4-BE49-F238E27FC236}">
                  <a16:creationId xmlns:a16="http://schemas.microsoft.com/office/drawing/2014/main" id="{A2A5EB23-F441-D8FD-D81D-42332543CC50}"/>
                </a:ext>
              </a:extLst>
            </p:cNvPr>
            <p:cNvSpPr/>
            <p:nvPr/>
          </p:nvSpPr>
          <p:spPr>
            <a:xfrm>
              <a:off x="5859920" y="4539634"/>
              <a:ext cx="788022" cy="432425"/>
            </a:xfrm>
            <a:prstGeom prst="rect">
              <a:avLst/>
            </a:prstGeom>
            <a:solidFill>
              <a:srgbClr val="008DD2"/>
            </a:solidFill>
            <a:ln>
              <a:noFill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0" h="6350"/>
                <a:bevelB w="0" h="0"/>
              </a:sp3d>
            </a:bodyPr>
            <a:lstStyle/>
            <a:p>
              <a:pPr marL="0" marR="0" lvl="0" indent="0" algn="ctr" defTabSz="108850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271AA"/>
                </a:buClr>
                <a:buSzPct val="140000"/>
                <a:buFontTx/>
                <a:buNone/>
                <a:tabLst>
                  <a:tab pos="5306838" algn="l"/>
                </a:tabLst>
                <a:defRPr/>
              </a:pPr>
              <a:r>
                <a:rPr kumimoji="0" lang="ko-KR" altLang="en-US" sz="900" b="1" i="0" u="none" strike="noStrike" kern="0" cap="none" spc="-8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로깅</a:t>
              </a:r>
              <a:r>
                <a:rPr kumimoji="0" lang="en-US" altLang="ko-KR" sz="900" b="1" i="0" u="none" strike="noStrike" kern="0" cap="none" spc="-8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kumimoji="0" lang="ko-KR" altLang="en-US" sz="900" b="1" i="0" u="none" strike="noStrike" kern="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1" name="직사각형 218">
              <a:extLst>
                <a:ext uri="{FF2B5EF4-FFF2-40B4-BE49-F238E27FC236}">
                  <a16:creationId xmlns:a16="http://schemas.microsoft.com/office/drawing/2014/main" id="{1822FF96-28AD-CC9B-21EB-88EE946C22A0}"/>
                </a:ext>
              </a:extLst>
            </p:cNvPr>
            <p:cNvSpPr/>
            <p:nvPr/>
          </p:nvSpPr>
          <p:spPr>
            <a:xfrm>
              <a:off x="5863057" y="5223723"/>
              <a:ext cx="788022" cy="432425"/>
            </a:xfrm>
            <a:prstGeom prst="rect">
              <a:avLst/>
            </a:prstGeom>
            <a:solidFill>
              <a:srgbClr val="008DD2"/>
            </a:solidFill>
            <a:ln>
              <a:noFill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0" h="6350"/>
                <a:bevelB w="0" h="0"/>
              </a:sp3d>
            </a:bodyPr>
            <a:lstStyle/>
            <a:p>
              <a:pPr marL="0" marR="0" lvl="0" indent="0" algn="ctr" defTabSz="108850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271AA"/>
                </a:buClr>
                <a:buSzPct val="140000"/>
                <a:buFontTx/>
                <a:buNone/>
                <a:tabLst>
                  <a:tab pos="5306838" algn="l"/>
                </a:tabLst>
                <a:defRPr/>
              </a:pPr>
              <a:r>
                <a:rPr kumimoji="0" lang="ko-KR" altLang="en-US" sz="900" b="1" i="0" u="none" strike="noStrike" kern="0" cap="none" spc="-8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 </a:t>
              </a:r>
              <a:r>
                <a:rPr kumimoji="0" lang="en-US" altLang="ko-KR" sz="900" b="1" i="0" u="none" strike="noStrike" kern="0" cap="none" spc="-8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/ </a:t>
              </a:r>
              <a:r>
                <a:rPr kumimoji="0" lang="ko-KR" altLang="en-US" sz="900" b="1" i="0" u="none" strike="noStrike" kern="0" cap="none" spc="-8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복구</a:t>
              </a:r>
            </a:p>
          </p:txBody>
        </p:sp>
        <p:sp>
          <p:nvSpPr>
            <p:cNvPr id="212" name="직사각형 219">
              <a:extLst>
                <a:ext uri="{FF2B5EF4-FFF2-40B4-BE49-F238E27FC236}">
                  <a16:creationId xmlns:a16="http://schemas.microsoft.com/office/drawing/2014/main" id="{2FA9C698-D52E-C66D-0BDB-D96748321240}"/>
                </a:ext>
              </a:extLst>
            </p:cNvPr>
            <p:cNvSpPr/>
            <p:nvPr/>
          </p:nvSpPr>
          <p:spPr>
            <a:xfrm>
              <a:off x="5863057" y="5907813"/>
              <a:ext cx="788022" cy="53989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6350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  <a:headEnd/>
              <a:tailEnd/>
            </a:ln>
            <a:effectLst>
              <a:outerShdw dist="25400" dir="5400000" algn="ctr" rotWithShape="0">
                <a:srgbClr val="E6E6E6"/>
              </a:outerShdw>
            </a:effectLst>
          </p:spPr>
          <p:txBody>
            <a:bodyPr wrap="none" lIns="0" tIns="0" rIns="0" bIns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marR="0" lvl="0" indent="0" algn="ctr" defTabSz="952133" eaLnBrk="1" fontAlgn="auto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900" b="0" i="0" u="none" strike="noStrike" kern="0" cap="none" spc="-8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통합</a:t>
              </a:r>
              <a:br>
                <a:rPr kumimoji="1" lang="en-US" altLang="ko-KR" sz="900" b="0" i="0" u="none" strike="noStrike" kern="0" cap="none" spc="-8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kumimoji="1" lang="ko-KR" altLang="en-US" sz="900" b="0" i="0" u="none" strike="noStrike" kern="0" cap="none" spc="-8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자원 관리</a:t>
              </a:r>
              <a:endParaRPr kumimoji="1" lang="en-US" altLang="ko-KR" sz="900" b="0" i="0" u="none" strike="noStrike" kern="0" cap="none" spc="-8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52133" eaLnBrk="1" fontAlgn="auto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0" i="0" u="none" strike="noStrike" kern="0" cap="none" spc="-8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kumimoji="1" lang="ko-KR" altLang="en-US" sz="900" b="0" i="0" u="none" strike="noStrike" kern="0" cap="none" spc="-8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자동화</a:t>
              </a:r>
              <a:r>
                <a:rPr kumimoji="1" lang="en-US" altLang="ko-KR" sz="900" b="0" i="0" u="none" strike="noStrike" kern="0" cap="none" spc="-8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kumimoji="1" lang="ko-KR" altLang="en-US" sz="900" b="0" i="0" u="none" strike="noStrike" kern="0" cap="none" spc="-8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13" name="그룹 220">
              <a:extLst>
                <a:ext uri="{FF2B5EF4-FFF2-40B4-BE49-F238E27FC236}">
                  <a16:creationId xmlns:a16="http://schemas.microsoft.com/office/drawing/2014/main" id="{EB00B4E4-7794-1F3E-EF58-5DFBE4B0C0F7}"/>
                </a:ext>
              </a:extLst>
            </p:cNvPr>
            <p:cNvGrpSpPr/>
            <p:nvPr/>
          </p:nvGrpSpPr>
          <p:grpSpPr>
            <a:xfrm>
              <a:off x="3686549" y="1724232"/>
              <a:ext cx="963580" cy="852793"/>
              <a:chOff x="93525" y="2166535"/>
              <a:chExt cx="984121" cy="870973"/>
            </a:xfrm>
          </p:grpSpPr>
          <p:pic>
            <p:nvPicPr>
              <p:cNvPr id="274" name="그래픽 299" descr="여성 프로그래머 단색으로 채워진">
                <a:extLst>
                  <a:ext uri="{FF2B5EF4-FFF2-40B4-BE49-F238E27FC236}">
                    <a16:creationId xmlns:a16="http://schemas.microsoft.com/office/drawing/2014/main" id="{8DE8A529-1A89-D2C9-209C-7D43B8085A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6634" y="2166535"/>
                <a:ext cx="551402" cy="551402"/>
              </a:xfrm>
              <a:prstGeom prst="rect">
                <a:avLst/>
              </a:prstGeom>
            </p:spPr>
          </p:pic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F8A3ECB3-9570-7572-FC6C-F8D0385454F4}"/>
                  </a:ext>
                </a:extLst>
              </p:cNvPr>
              <p:cNvSpPr txBox="1"/>
              <p:nvPr/>
            </p:nvSpPr>
            <p:spPr>
              <a:xfrm>
                <a:off x="93525" y="2723170"/>
                <a:ext cx="984121" cy="31433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72000" bIns="0" rtlCol="0" anchor="ctr">
                <a:spAutoFit/>
              </a:bodyPr>
              <a:lstStyle>
                <a:defPPr>
                  <a:defRPr lang="en-US"/>
                </a:defPPr>
                <a:lvl1pPr algn="ctr" defTabSz="1088502">
                  <a:defRPr sz="1000" spc="-8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defTabSz="914400" latinLnBrk="1"/>
                <a:lvl3pPr defTabSz="914400" latinLnBrk="1"/>
                <a:lvl4pPr defTabSz="914400" latinLnBrk="1"/>
                <a:lvl5pPr defTabSz="914400" latinLnBrk="1"/>
                <a:lvl6pPr defTabSz="914400" latinLnBrk="1"/>
                <a:lvl7pPr defTabSz="914400" latinLnBrk="1"/>
                <a:lvl8pPr defTabSz="914400" latinLnBrk="1"/>
                <a:lvl9pPr defTabSz="914400" latinLnBrk="1"/>
              </a:lstStyle>
              <a:p>
                <a:pPr marL="0" marR="0" lvl="0" indent="0" algn="ctr" defTabSz="108850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어플리케이션</a:t>
                </a:r>
                <a:br>
                  <a:rPr kumimoji="0" lang="en-US" altLang="ko-KR" sz="1000" b="0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</a:br>
                <a:r>
                  <a:rPr kumimoji="0" lang="ko-KR" altLang="en-US" sz="1000" b="0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개발자 </a:t>
                </a:r>
                <a:r>
                  <a:rPr kumimoji="0" lang="en-US" altLang="ko-KR" sz="1000" b="0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 </a:t>
                </a:r>
                <a:r>
                  <a:rPr kumimoji="0" lang="ko-KR" altLang="en-US" sz="1000" b="0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운영자</a:t>
                </a:r>
              </a:p>
            </p:txBody>
          </p:sp>
        </p:grpSp>
        <p:grpSp>
          <p:nvGrpSpPr>
            <p:cNvPr id="214" name="그룹 221">
              <a:extLst>
                <a:ext uri="{FF2B5EF4-FFF2-40B4-BE49-F238E27FC236}">
                  <a16:creationId xmlns:a16="http://schemas.microsoft.com/office/drawing/2014/main" id="{059EB203-545C-C3F3-7944-E13BBB145B38}"/>
                </a:ext>
              </a:extLst>
            </p:cNvPr>
            <p:cNvGrpSpPr/>
            <p:nvPr/>
          </p:nvGrpSpPr>
          <p:grpSpPr>
            <a:xfrm>
              <a:off x="866555" y="1779578"/>
              <a:ext cx="1005898" cy="739341"/>
              <a:chOff x="744950" y="3677751"/>
              <a:chExt cx="1027341" cy="755102"/>
            </a:xfrm>
          </p:grpSpPr>
          <p:pic>
            <p:nvPicPr>
              <p:cNvPr id="272" name="그래픽 297" descr="남성 사무직 근로자 단색으로 채워진">
                <a:extLst>
                  <a:ext uri="{FF2B5EF4-FFF2-40B4-BE49-F238E27FC236}">
                    <a16:creationId xmlns:a16="http://schemas.microsoft.com/office/drawing/2014/main" id="{DB0BBB5A-A6AA-F77F-E27F-AE1BD81D3A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37162" y="3677751"/>
                <a:ext cx="439642" cy="439642"/>
              </a:xfrm>
              <a:prstGeom prst="rect">
                <a:avLst/>
              </a:prstGeom>
            </p:spPr>
          </p:pic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411D8CC1-3816-8DF6-4A7A-0ABCDD364D79}"/>
                  </a:ext>
                </a:extLst>
              </p:cNvPr>
              <p:cNvSpPr txBox="1"/>
              <p:nvPr/>
            </p:nvSpPr>
            <p:spPr>
              <a:xfrm>
                <a:off x="744950" y="4118515"/>
                <a:ext cx="1027341" cy="31433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72000" bIns="0" rtlCol="0" anchor="ctr">
                <a:spAutoFit/>
              </a:bodyPr>
              <a:lstStyle>
                <a:defPPr>
                  <a:defRPr lang="en-US"/>
                </a:defPPr>
                <a:lvl1pPr algn="ctr" defTabSz="1088502">
                  <a:defRPr sz="1000" spc="-8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defTabSz="914400" latinLnBrk="1"/>
                <a:lvl3pPr defTabSz="914400" latinLnBrk="1"/>
                <a:lvl4pPr defTabSz="914400" latinLnBrk="1"/>
                <a:lvl5pPr defTabSz="914400" latinLnBrk="1"/>
                <a:lvl6pPr defTabSz="914400" latinLnBrk="1"/>
                <a:lvl7pPr defTabSz="914400" latinLnBrk="1"/>
                <a:lvl8pPr defTabSz="914400" latinLnBrk="1"/>
                <a:lvl9pPr defTabSz="914400" latinLnBrk="1"/>
              </a:lstStyle>
              <a:p>
                <a:pPr marL="0" marR="0" lvl="0" indent="0" algn="ctr" defTabSz="108850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어플리케이션 팀</a:t>
                </a:r>
                <a:br>
                  <a:rPr kumimoji="0" lang="en-US" altLang="ko-KR" sz="1000" b="0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</a:br>
                <a:r>
                  <a:rPr kumimoji="0" lang="ko-KR" altLang="en-US" sz="1000" b="0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관리자</a:t>
                </a:r>
              </a:p>
            </p:txBody>
          </p:sp>
        </p:grpSp>
        <p:grpSp>
          <p:nvGrpSpPr>
            <p:cNvPr id="215" name="그룹 222">
              <a:extLst>
                <a:ext uri="{FF2B5EF4-FFF2-40B4-BE49-F238E27FC236}">
                  <a16:creationId xmlns:a16="http://schemas.microsoft.com/office/drawing/2014/main" id="{12B1BA16-4B8A-6B16-0EB8-EF5B4FB8A777}"/>
                </a:ext>
              </a:extLst>
            </p:cNvPr>
            <p:cNvGrpSpPr/>
            <p:nvPr/>
          </p:nvGrpSpPr>
          <p:grpSpPr>
            <a:xfrm>
              <a:off x="5651599" y="1686677"/>
              <a:ext cx="555455" cy="866756"/>
              <a:chOff x="9155456" y="2874930"/>
              <a:chExt cx="567296" cy="885233"/>
            </a:xfrm>
          </p:grpSpPr>
          <p:pic>
            <p:nvPicPr>
              <p:cNvPr id="270" name="그래픽 295" descr="여성 프로그래머 단색으로 채워진">
                <a:extLst>
                  <a:ext uri="{FF2B5EF4-FFF2-40B4-BE49-F238E27FC236}">
                    <a16:creationId xmlns:a16="http://schemas.microsoft.com/office/drawing/2014/main" id="{48BD305F-AD62-6391-E6A5-5C9DA98A3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63404" y="2874930"/>
                <a:ext cx="551402" cy="551402"/>
              </a:xfrm>
              <a:prstGeom prst="rect">
                <a:avLst/>
              </a:prstGeom>
            </p:spPr>
          </p:pic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3C897E15-5A8C-BFFC-3DBC-C8775C1C05DF}"/>
                  </a:ext>
                </a:extLst>
              </p:cNvPr>
              <p:cNvSpPr txBox="1"/>
              <p:nvPr/>
            </p:nvSpPr>
            <p:spPr>
              <a:xfrm>
                <a:off x="9155456" y="3445825"/>
                <a:ext cx="567296" cy="31433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72000" bIns="0" rtlCol="0" anchor="ctr">
                <a:spAutoFit/>
              </a:bodyPr>
              <a:lstStyle>
                <a:defPPr>
                  <a:defRPr lang="en-US"/>
                </a:defPPr>
                <a:lvl1pPr algn="ctr" defTabSz="1088502">
                  <a:defRPr sz="1000" spc="-8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defTabSz="914400" latinLnBrk="1"/>
                <a:lvl3pPr defTabSz="914400" latinLnBrk="1"/>
                <a:lvl4pPr defTabSz="914400" latinLnBrk="1"/>
                <a:lvl5pPr defTabSz="914400" latinLnBrk="1"/>
                <a:lvl6pPr defTabSz="914400" latinLnBrk="1"/>
                <a:lvl7pPr defTabSz="914400" latinLnBrk="1"/>
                <a:lvl8pPr defTabSz="914400" latinLnBrk="1"/>
                <a:lvl9pPr defTabSz="914400" latinLnBrk="1"/>
              </a:lstStyle>
              <a:p>
                <a:pPr marL="0" marR="0" lvl="0" indent="0" algn="ctr" defTabSz="108850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Platform</a:t>
                </a:r>
                <a:br>
                  <a:rPr kumimoji="0" lang="en-US" altLang="ko-KR" sz="1000" b="0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</a:br>
                <a:r>
                  <a:rPr kumimoji="0" lang="ko-KR" altLang="en-US" sz="1000" b="0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운영자</a:t>
                </a:r>
              </a:p>
            </p:txBody>
          </p:sp>
        </p:grpSp>
        <p:grpSp>
          <p:nvGrpSpPr>
            <p:cNvPr id="216" name="그룹 224">
              <a:extLst>
                <a:ext uri="{FF2B5EF4-FFF2-40B4-BE49-F238E27FC236}">
                  <a16:creationId xmlns:a16="http://schemas.microsoft.com/office/drawing/2014/main" id="{87BA04A1-8771-EF5D-FA47-0CE0A14E383B}"/>
                </a:ext>
              </a:extLst>
            </p:cNvPr>
            <p:cNvGrpSpPr/>
            <p:nvPr/>
          </p:nvGrpSpPr>
          <p:grpSpPr>
            <a:xfrm>
              <a:off x="6525063" y="1686677"/>
              <a:ext cx="539893" cy="874593"/>
              <a:chOff x="9178897" y="5598352"/>
              <a:chExt cx="551402" cy="893237"/>
            </a:xfrm>
          </p:grpSpPr>
          <p:pic>
            <p:nvPicPr>
              <p:cNvPr id="268" name="그래픽 293" descr="여성 프로그래머 단색으로 채워진">
                <a:extLst>
                  <a:ext uri="{FF2B5EF4-FFF2-40B4-BE49-F238E27FC236}">
                    <a16:creationId xmlns:a16="http://schemas.microsoft.com/office/drawing/2014/main" id="{4C1D47CE-EB90-04BA-F8D0-E9D3C3ED01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78897" y="5598352"/>
                <a:ext cx="551402" cy="551402"/>
              </a:xfrm>
              <a:prstGeom prst="rect">
                <a:avLst/>
              </a:prstGeom>
            </p:spPr>
          </p:pic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80F652EC-04DC-C3B3-4361-631E4B1DD6F6}"/>
                  </a:ext>
                </a:extLst>
              </p:cNvPr>
              <p:cNvSpPr txBox="1"/>
              <p:nvPr/>
            </p:nvSpPr>
            <p:spPr>
              <a:xfrm>
                <a:off x="9208594" y="6177251"/>
                <a:ext cx="509994" cy="31433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72000" bIns="0" rtlCol="0" anchor="ctr">
                <a:spAutoFit/>
              </a:bodyPr>
              <a:lstStyle>
                <a:defPPr>
                  <a:defRPr lang="en-US"/>
                </a:defPPr>
                <a:lvl1pPr algn="ctr" defTabSz="1088502">
                  <a:defRPr sz="1000" spc="-8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defTabSz="914400" latinLnBrk="1"/>
                <a:lvl3pPr defTabSz="914400" latinLnBrk="1"/>
                <a:lvl4pPr defTabSz="914400" latinLnBrk="1"/>
                <a:lvl5pPr defTabSz="914400" latinLnBrk="1"/>
                <a:lvl6pPr defTabSz="914400" latinLnBrk="1"/>
                <a:lvl7pPr defTabSz="914400" latinLnBrk="1"/>
                <a:lvl8pPr defTabSz="914400" latinLnBrk="1"/>
                <a:lvl9pPr defTabSz="914400" latinLnBrk="1"/>
              </a:lstStyle>
              <a:p>
                <a:pPr marL="0" marR="0" lvl="0" indent="0" algn="ctr" defTabSz="108850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-80" normalizeH="0" baseline="0" noProof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인프라</a:t>
                </a:r>
                <a:br>
                  <a:rPr kumimoji="0" lang="en-US" altLang="ko-KR" sz="1000" b="0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</a:br>
                <a:r>
                  <a:rPr kumimoji="0" lang="ko-KR" altLang="en-US" sz="1000" b="0" i="0" u="none" strike="noStrike" kern="0" cap="none" spc="-8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운영자</a:t>
                </a:r>
              </a:p>
            </p:txBody>
          </p:sp>
        </p:grpSp>
        <p:cxnSp>
          <p:nvCxnSpPr>
            <p:cNvPr id="217" name="연결선: 꺾임 225">
              <a:extLst>
                <a:ext uri="{FF2B5EF4-FFF2-40B4-BE49-F238E27FC236}">
                  <a16:creationId xmlns:a16="http://schemas.microsoft.com/office/drawing/2014/main" id="{65DA14BC-B964-C954-8B1D-FE60256772E6}"/>
                </a:ext>
              </a:extLst>
            </p:cNvPr>
            <p:cNvCxnSpPr>
              <a:cxnSpLocks/>
              <a:stCxn id="271" idx="2"/>
              <a:endCxn id="229" idx="0"/>
            </p:cNvCxnSpPr>
            <p:nvPr/>
          </p:nvCxnSpPr>
          <p:spPr>
            <a:xfrm rot="16200000" flipH="1">
              <a:off x="5497456" y="2985303"/>
              <a:ext cx="1190211" cy="326469"/>
            </a:xfrm>
            <a:prstGeom prst="bentConnector3">
              <a:avLst>
                <a:gd name="adj1" fmla="val 14600"/>
              </a:avLst>
            </a:prstGeom>
            <a:noFill/>
            <a:ln w="6350" cap="flat" cmpd="sng" algn="ctr">
              <a:solidFill>
                <a:srgbClr val="003F97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18" name="연결선: 꺾임 227">
              <a:extLst>
                <a:ext uri="{FF2B5EF4-FFF2-40B4-BE49-F238E27FC236}">
                  <a16:creationId xmlns:a16="http://schemas.microsoft.com/office/drawing/2014/main" id="{674349DE-7056-84CD-0B1A-C36018676F97}"/>
                </a:ext>
              </a:extLst>
            </p:cNvPr>
            <p:cNvCxnSpPr>
              <a:cxnSpLocks/>
              <a:stCxn id="269" idx="2"/>
              <a:endCxn id="212" idx="3"/>
            </p:cNvCxnSpPr>
            <p:nvPr/>
          </p:nvCxnSpPr>
          <p:spPr>
            <a:xfrm rot="5400000">
              <a:off x="4919202" y="4293147"/>
              <a:ext cx="3616490" cy="152736"/>
            </a:xfrm>
            <a:prstGeom prst="bentConnector2">
              <a:avLst/>
            </a:prstGeom>
            <a:noFill/>
            <a:ln w="6350" cap="flat" cmpd="sng" algn="ctr">
              <a:solidFill>
                <a:srgbClr val="003F97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19" name="연결선: 꺾임 228">
              <a:extLst>
                <a:ext uri="{FF2B5EF4-FFF2-40B4-BE49-F238E27FC236}">
                  <a16:creationId xmlns:a16="http://schemas.microsoft.com/office/drawing/2014/main" id="{44B0406C-299C-19F2-8F04-54E1517949E0}"/>
                </a:ext>
              </a:extLst>
            </p:cNvPr>
            <p:cNvCxnSpPr>
              <a:cxnSpLocks/>
              <a:stCxn id="203" idx="2"/>
              <a:endCxn id="196" idx="0"/>
            </p:cNvCxnSpPr>
            <p:nvPr/>
          </p:nvCxnSpPr>
          <p:spPr>
            <a:xfrm rot="16200000" flipH="1">
              <a:off x="1984318" y="3079228"/>
              <a:ext cx="218784" cy="496134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rgbClr val="003F97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20" name="연결선: 꺾임 230">
              <a:extLst>
                <a:ext uri="{FF2B5EF4-FFF2-40B4-BE49-F238E27FC236}">
                  <a16:creationId xmlns:a16="http://schemas.microsoft.com/office/drawing/2014/main" id="{92549EC3-83C4-DBBC-32CD-B3B3E6A92B1E}"/>
                </a:ext>
              </a:extLst>
            </p:cNvPr>
            <p:cNvCxnSpPr>
              <a:cxnSpLocks/>
              <a:stCxn id="205" idx="2"/>
              <a:endCxn id="196" idx="0"/>
            </p:cNvCxnSpPr>
            <p:nvPr/>
          </p:nvCxnSpPr>
          <p:spPr>
            <a:xfrm rot="5400000">
              <a:off x="2471456" y="3088225"/>
              <a:ext cx="218784" cy="478141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rgbClr val="003F97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21" name="연결선: 꺾임 231">
              <a:extLst>
                <a:ext uri="{FF2B5EF4-FFF2-40B4-BE49-F238E27FC236}">
                  <a16:creationId xmlns:a16="http://schemas.microsoft.com/office/drawing/2014/main" id="{C8838201-FEFB-F020-750C-84CB08380DFE}"/>
                </a:ext>
              </a:extLst>
            </p:cNvPr>
            <p:cNvCxnSpPr>
              <a:cxnSpLocks/>
              <a:stCxn id="196" idx="2"/>
              <a:endCxn id="178" idx="0"/>
            </p:cNvCxnSpPr>
            <p:nvPr/>
          </p:nvCxnSpPr>
          <p:spPr>
            <a:xfrm rot="5400000">
              <a:off x="2056352" y="3830948"/>
              <a:ext cx="474387" cy="96464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rgbClr val="003F97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22" name="연결선: 꺾임 232">
              <a:extLst>
                <a:ext uri="{FF2B5EF4-FFF2-40B4-BE49-F238E27FC236}">
                  <a16:creationId xmlns:a16="http://schemas.microsoft.com/office/drawing/2014/main" id="{F8398E46-E99F-BAFE-DF9C-2E9B5C311F64}"/>
                </a:ext>
              </a:extLst>
            </p:cNvPr>
            <p:cNvCxnSpPr>
              <a:cxnSpLocks/>
              <a:stCxn id="196" idx="2"/>
              <a:endCxn id="186" idx="0"/>
            </p:cNvCxnSpPr>
            <p:nvPr/>
          </p:nvCxnSpPr>
          <p:spPr>
            <a:xfrm rot="16200000" flipH="1">
              <a:off x="2829047" y="3154716"/>
              <a:ext cx="474387" cy="1448927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rgbClr val="003F97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23" name="직선 화살표 연결선 233">
              <a:extLst>
                <a:ext uri="{FF2B5EF4-FFF2-40B4-BE49-F238E27FC236}">
                  <a16:creationId xmlns:a16="http://schemas.microsoft.com/office/drawing/2014/main" id="{11610995-7111-07EC-EDE2-9A7595CB0FA6}"/>
                </a:ext>
              </a:extLst>
            </p:cNvPr>
            <p:cNvCxnSpPr>
              <a:cxnSpLocks/>
              <a:stCxn id="207" idx="2"/>
              <a:endCxn id="186" idx="0"/>
            </p:cNvCxnSpPr>
            <p:nvPr/>
          </p:nvCxnSpPr>
          <p:spPr>
            <a:xfrm flipH="1">
              <a:off x="3790704" y="3217903"/>
              <a:ext cx="977763" cy="898471"/>
            </a:xfrm>
            <a:prstGeom prst="straightConnector1">
              <a:avLst/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dash"/>
              <a:miter lim="800000"/>
              <a:tailEnd type="triangle" w="sm" len="sm"/>
            </a:ln>
            <a:effectLst/>
          </p:spPr>
        </p:cxnSp>
        <p:cxnSp>
          <p:nvCxnSpPr>
            <p:cNvPr id="224" name="직선 화살표 연결선 234">
              <a:extLst>
                <a:ext uri="{FF2B5EF4-FFF2-40B4-BE49-F238E27FC236}">
                  <a16:creationId xmlns:a16="http://schemas.microsoft.com/office/drawing/2014/main" id="{456BD099-87A6-0EA9-94DE-19E42BC673D7}"/>
                </a:ext>
              </a:extLst>
            </p:cNvPr>
            <p:cNvCxnSpPr>
              <a:cxnSpLocks/>
              <a:stCxn id="207" idx="2"/>
              <a:endCxn id="178" idx="0"/>
            </p:cNvCxnSpPr>
            <p:nvPr/>
          </p:nvCxnSpPr>
          <p:spPr>
            <a:xfrm flipH="1">
              <a:off x="2245313" y="3217903"/>
              <a:ext cx="2523154" cy="898471"/>
            </a:xfrm>
            <a:prstGeom prst="straightConnector1">
              <a:avLst/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dash"/>
              <a:miter lim="800000"/>
              <a:tailEnd type="triangle" w="sm" len="sm"/>
            </a:ln>
            <a:effectLst/>
          </p:spPr>
        </p:cxnSp>
        <p:cxnSp>
          <p:nvCxnSpPr>
            <p:cNvPr id="225" name="직선 화살표 연결선 235">
              <a:extLst>
                <a:ext uri="{FF2B5EF4-FFF2-40B4-BE49-F238E27FC236}">
                  <a16:creationId xmlns:a16="http://schemas.microsoft.com/office/drawing/2014/main" id="{001677CB-7EEA-1D7C-37FC-6FA166EEE370}"/>
                </a:ext>
              </a:extLst>
            </p:cNvPr>
            <p:cNvCxnSpPr>
              <a:cxnSpLocks/>
              <a:stCxn id="206" idx="2"/>
              <a:endCxn id="178" idx="0"/>
            </p:cNvCxnSpPr>
            <p:nvPr/>
          </p:nvCxnSpPr>
          <p:spPr>
            <a:xfrm flipH="1">
              <a:off x="2245313" y="3217903"/>
              <a:ext cx="1548880" cy="898471"/>
            </a:xfrm>
            <a:prstGeom prst="straightConnector1">
              <a:avLst/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dash"/>
              <a:miter lim="800000"/>
              <a:tailEnd type="triangle" w="sm" len="sm"/>
            </a:ln>
            <a:effectLst/>
          </p:spPr>
        </p:cxnSp>
        <p:cxnSp>
          <p:nvCxnSpPr>
            <p:cNvPr id="226" name="직선 화살표 연결선 236">
              <a:extLst>
                <a:ext uri="{FF2B5EF4-FFF2-40B4-BE49-F238E27FC236}">
                  <a16:creationId xmlns:a16="http://schemas.microsoft.com/office/drawing/2014/main" id="{130B71B2-9D2E-22DF-07CD-D8745F28A68F}"/>
                </a:ext>
              </a:extLst>
            </p:cNvPr>
            <p:cNvCxnSpPr>
              <a:cxnSpLocks/>
              <a:stCxn id="206" idx="2"/>
              <a:endCxn id="193" idx="0"/>
            </p:cNvCxnSpPr>
            <p:nvPr/>
          </p:nvCxnSpPr>
          <p:spPr>
            <a:xfrm flipH="1">
              <a:off x="3793096" y="3217903"/>
              <a:ext cx="1097" cy="923211"/>
            </a:xfrm>
            <a:prstGeom prst="straightConnector1">
              <a:avLst/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dash"/>
              <a:miter lim="800000"/>
              <a:tailEnd type="triangle" w="sm" len="sm"/>
            </a:ln>
            <a:effectLst/>
          </p:spPr>
        </p:cxnSp>
        <p:cxnSp>
          <p:nvCxnSpPr>
            <p:cNvPr id="227" name="직선 화살표 연결선 237">
              <a:extLst>
                <a:ext uri="{FF2B5EF4-FFF2-40B4-BE49-F238E27FC236}">
                  <a16:creationId xmlns:a16="http://schemas.microsoft.com/office/drawing/2014/main" id="{4824E230-F19F-0D83-9644-459B6B992663}"/>
                </a:ext>
              </a:extLst>
            </p:cNvPr>
            <p:cNvCxnSpPr>
              <a:cxnSpLocks/>
              <a:stCxn id="208" idx="2"/>
              <a:endCxn id="178" idx="0"/>
            </p:cNvCxnSpPr>
            <p:nvPr/>
          </p:nvCxnSpPr>
          <p:spPr>
            <a:xfrm flipH="1">
              <a:off x="2245313" y="3217903"/>
              <a:ext cx="3497431" cy="898471"/>
            </a:xfrm>
            <a:prstGeom prst="straightConnector1">
              <a:avLst/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dash"/>
              <a:miter lim="800000"/>
              <a:tailEnd type="triangle" w="sm" len="sm"/>
            </a:ln>
            <a:effectLst/>
          </p:spPr>
        </p:cxnSp>
        <p:cxnSp>
          <p:nvCxnSpPr>
            <p:cNvPr id="228" name="직선 화살표 연결선 238">
              <a:extLst>
                <a:ext uri="{FF2B5EF4-FFF2-40B4-BE49-F238E27FC236}">
                  <a16:creationId xmlns:a16="http://schemas.microsoft.com/office/drawing/2014/main" id="{DB9E34C3-CF36-0BB3-5C3D-1F899F9545C6}"/>
                </a:ext>
              </a:extLst>
            </p:cNvPr>
            <p:cNvCxnSpPr>
              <a:cxnSpLocks/>
              <a:stCxn id="208" idx="2"/>
              <a:endCxn id="186" idx="0"/>
            </p:cNvCxnSpPr>
            <p:nvPr/>
          </p:nvCxnSpPr>
          <p:spPr>
            <a:xfrm flipH="1">
              <a:off x="3790704" y="3217903"/>
              <a:ext cx="1952040" cy="898471"/>
            </a:xfrm>
            <a:prstGeom prst="straightConnector1">
              <a:avLst/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dash"/>
              <a:miter lim="800000"/>
              <a:tailEnd type="triangle" w="sm" len="sm"/>
            </a:ln>
            <a:effectLst/>
          </p:spPr>
        </p:cxnSp>
        <p:sp>
          <p:nvSpPr>
            <p:cNvPr id="229" name="직사각형 239">
              <a:extLst>
                <a:ext uri="{FF2B5EF4-FFF2-40B4-BE49-F238E27FC236}">
                  <a16:creationId xmlns:a16="http://schemas.microsoft.com/office/drawing/2014/main" id="{DA1A5A52-6980-22A7-B72C-50F15614AF70}"/>
                </a:ext>
              </a:extLst>
            </p:cNvPr>
            <p:cNvSpPr/>
            <p:nvPr/>
          </p:nvSpPr>
          <p:spPr>
            <a:xfrm>
              <a:off x="5795947" y="3743644"/>
              <a:ext cx="919698" cy="2780982"/>
            </a:xfrm>
            <a:prstGeom prst="rect">
              <a:avLst/>
            </a:prstGeom>
            <a:noFill/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30" name="직사각형 240">
              <a:extLst>
                <a:ext uri="{FF2B5EF4-FFF2-40B4-BE49-F238E27FC236}">
                  <a16:creationId xmlns:a16="http://schemas.microsoft.com/office/drawing/2014/main" id="{323879C9-384C-81D8-F08D-89CEB0D5ED19}"/>
                </a:ext>
              </a:extLst>
            </p:cNvPr>
            <p:cNvSpPr/>
            <p:nvPr/>
          </p:nvSpPr>
          <p:spPr>
            <a:xfrm>
              <a:off x="4053791" y="6052635"/>
              <a:ext cx="1269985" cy="402109"/>
            </a:xfrm>
            <a:prstGeom prst="rect">
              <a:avLst/>
            </a:prstGeom>
            <a:pattFill prst="ltUpDiag">
              <a:fgClr>
                <a:srgbClr val="DFEEF6"/>
              </a:fgClr>
              <a:bgClr>
                <a:sysClr val="window" lastClr="FFFFFF"/>
              </a:bgClr>
            </a:pattFill>
            <a:ln w="9525" cap="flat" cmpd="sng" algn="ctr">
              <a:solidFill>
                <a:srgbClr val="008DD2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>
              <a:scene3d>
                <a:camera prst="orthographicFront"/>
                <a:lightRig rig="threePt" dir="t"/>
              </a:scene3d>
              <a:sp3d>
                <a:bevelT w="0" h="6350"/>
                <a:bevelB w="0" h="0"/>
              </a:sp3d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69696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OpenStack</a:t>
              </a:r>
              <a:endParaRPr kumimoji="0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사각형: 둥근 위쪽 모서리 241">
              <a:extLst>
                <a:ext uri="{FF2B5EF4-FFF2-40B4-BE49-F238E27FC236}">
                  <a16:creationId xmlns:a16="http://schemas.microsoft.com/office/drawing/2014/main" id="{D00B448A-50DE-2792-A2F5-44AB5FF131F2}"/>
                </a:ext>
              </a:extLst>
            </p:cNvPr>
            <p:cNvSpPr/>
            <p:nvPr/>
          </p:nvSpPr>
          <p:spPr>
            <a:xfrm rot="10800000" flipH="1">
              <a:off x="508269" y="3758063"/>
              <a:ext cx="1202585" cy="307345"/>
            </a:xfrm>
            <a:prstGeom prst="round2SameRect">
              <a:avLst/>
            </a:prstGeom>
            <a:solidFill>
              <a:srgbClr val="003F9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marL="0" marR="0" lvl="0" indent="0" algn="ctr" defTabSz="93019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2" name="직사각형 242">
              <a:extLst>
                <a:ext uri="{FF2B5EF4-FFF2-40B4-BE49-F238E27FC236}">
                  <a16:creationId xmlns:a16="http://schemas.microsoft.com/office/drawing/2014/main" id="{381E3D4F-E163-205F-E6B3-196060B2EDAE}"/>
                </a:ext>
              </a:extLst>
            </p:cNvPr>
            <p:cNvSpPr/>
            <p:nvPr/>
          </p:nvSpPr>
          <p:spPr bwMode="gray">
            <a:xfrm rot="10800000" flipV="1">
              <a:off x="575754" y="3759393"/>
              <a:ext cx="106761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marR="0" lvl="0" indent="0" algn="ctr" defTabSz="108850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0" cap="none" spc="-8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Open Source </a:t>
              </a:r>
              <a:r>
                <a:rPr kumimoji="0" lang="ko-KR" altLang="en-US" sz="900" b="1" i="0" u="none" strike="noStrike" kern="0" cap="none" spc="-8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기반</a:t>
              </a:r>
              <a:endParaRPr kumimoji="0" lang="en-US" altLang="ko-KR" sz="900" b="1" i="0" u="none" strike="noStrike" kern="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108850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0" cap="none" spc="-8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DS </a:t>
              </a:r>
              <a:r>
                <a:rPr kumimoji="0" lang="ko-KR" altLang="en-US" sz="900" b="1" i="0" u="none" strike="noStrike" kern="0" cap="none" spc="-8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컨테이너 플랫폼</a:t>
              </a:r>
            </a:p>
          </p:txBody>
        </p:sp>
        <p:grpSp>
          <p:nvGrpSpPr>
            <p:cNvPr id="233" name="그룹 243">
              <a:extLst>
                <a:ext uri="{FF2B5EF4-FFF2-40B4-BE49-F238E27FC236}">
                  <a16:creationId xmlns:a16="http://schemas.microsoft.com/office/drawing/2014/main" id="{2C83B8AB-604E-16D8-BA10-77DD6FDCC12B}"/>
                </a:ext>
              </a:extLst>
            </p:cNvPr>
            <p:cNvGrpSpPr/>
            <p:nvPr/>
          </p:nvGrpSpPr>
          <p:grpSpPr>
            <a:xfrm>
              <a:off x="328059" y="3660009"/>
              <a:ext cx="159612" cy="164358"/>
              <a:chOff x="3650688" y="3306946"/>
              <a:chExt cx="159612" cy="164358"/>
            </a:xfrm>
          </p:grpSpPr>
          <p:sp>
            <p:nvSpPr>
              <p:cNvPr id="266" name="AutoShape 86">
                <a:extLst>
                  <a:ext uri="{FF2B5EF4-FFF2-40B4-BE49-F238E27FC236}">
                    <a16:creationId xmlns:a16="http://schemas.microsoft.com/office/drawing/2014/main" id="{6C692B54-C124-F6EB-F025-87FD4C5D58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0688" y="3306946"/>
                <a:ext cx="159612" cy="164358"/>
              </a:xfrm>
              <a:prstGeom prst="roundRect">
                <a:avLst>
                  <a:gd name="adj" fmla="val 10907"/>
                </a:avLst>
              </a:prstGeom>
              <a:solidFill>
                <a:srgbClr val="5F5F5F"/>
              </a:solidFill>
              <a:ln w="19050" algn="ctr">
                <a:solidFill>
                  <a:sysClr val="window" lastClr="FFFF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marL="0" marR="0" lvl="0" indent="0" defTabSz="820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  <p:sp>
            <p:nvSpPr>
              <p:cNvPr id="267" name="Text Box 87">
                <a:extLst>
                  <a:ext uri="{FF2B5EF4-FFF2-40B4-BE49-F238E27FC236}">
                    <a16:creationId xmlns:a16="http://schemas.microsoft.com/office/drawing/2014/main" id="{DFB009C1-3F66-43D2-4B8E-57A890D83A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98572" y="3319273"/>
                <a:ext cx="67835" cy="138335"/>
              </a:xfrm>
              <a:prstGeom prst="rect">
                <a:avLst/>
              </a:prstGeom>
              <a:noFill/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marL="0" marR="0" lvl="0" indent="0" defTabSz="820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</a:p>
            </p:txBody>
          </p:sp>
        </p:grpSp>
        <p:grpSp>
          <p:nvGrpSpPr>
            <p:cNvPr id="234" name="그룹 247">
              <a:extLst>
                <a:ext uri="{FF2B5EF4-FFF2-40B4-BE49-F238E27FC236}">
                  <a16:creationId xmlns:a16="http://schemas.microsoft.com/office/drawing/2014/main" id="{AE768F14-F70F-D253-6AEC-4B17A2D00011}"/>
                </a:ext>
              </a:extLst>
            </p:cNvPr>
            <p:cNvGrpSpPr/>
            <p:nvPr/>
          </p:nvGrpSpPr>
          <p:grpSpPr>
            <a:xfrm>
              <a:off x="473301" y="4079255"/>
              <a:ext cx="159612" cy="164358"/>
              <a:chOff x="3709204" y="3306946"/>
              <a:chExt cx="159612" cy="164358"/>
            </a:xfrm>
          </p:grpSpPr>
          <p:sp>
            <p:nvSpPr>
              <p:cNvPr id="264" name="AutoShape 86">
                <a:extLst>
                  <a:ext uri="{FF2B5EF4-FFF2-40B4-BE49-F238E27FC236}">
                    <a16:creationId xmlns:a16="http://schemas.microsoft.com/office/drawing/2014/main" id="{C66D9F2D-12B8-F262-6536-53259C26E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9204" y="3306946"/>
                <a:ext cx="159612" cy="164358"/>
              </a:xfrm>
              <a:prstGeom prst="roundRect">
                <a:avLst>
                  <a:gd name="adj" fmla="val 10907"/>
                </a:avLst>
              </a:prstGeom>
              <a:solidFill>
                <a:srgbClr val="5F5F5F"/>
              </a:solidFill>
              <a:ln w="19050" algn="ctr">
                <a:solidFill>
                  <a:sysClr val="window" lastClr="FFFF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marL="0" marR="0" lvl="0" indent="0" defTabSz="820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  <p:sp>
            <p:nvSpPr>
              <p:cNvPr id="265" name="Text Box 87">
                <a:extLst>
                  <a:ext uri="{FF2B5EF4-FFF2-40B4-BE49-F238E27FC236}">
                    <a16:creationId xmlns:a16="http://schemas.microsoft.com/office/drawing/2014/main" id="{2141F35C-D5D0-5CC5-97A5-15714A3229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57088" y="3319273"/>
                <a:ext cx="67835" cy="138335"/>
              </a:xfrm>
              <a:prstGeom prst="rect">
                <a:avLst/>
              </a:prstGeom>
              <a:noFill/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marL="0" marR="0" lvl="0" indent="0" defTabSz="820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8</a:t>
                </a:r>
              </a:p>
            </p:txBody>
          </p:sp>
        </p:grpSp>
        <p:grpSp>
          <p:nvGrpSpPr>
            <p:cNvPr id="235" name="그룹 248">
              <a:extLst>
                <a:ext uri="{FF2B5EF4-FFF2-40B4-BE49-F238E27FC236}">
                  <a16:creationId xmlns:a16="http://schemas.microsoft.com/office/drawing/2014/main" id="{5F3D43CB-6BEC-88B8-22B5-F750CE1FC98F}"/>
                </a:ext>
              </a:extLst>
            </p:cNvPr>
            <p:cNvGrpSpPr/>
            <p:nvPr/>
          </p:nvGrpSpPr>
          <p:grpSpPr>
            <a:xfrm>
              <a:off x="414785" y="2774958"/>
              <a:ext cx="159612" cy="164358"/>
              <a:chOff x="3650688" y="3306946"/>
              <a:chExt cx="159612" cy="164358"/>
            </a:xfrm>
          </p:grpSpPr>
          <p:sp>
            <p:nvSpPr>
              <p:cNvPr id="262" name="AutoShape 86">
                <a:extLst>
                  <a:ext uri="{FF2B5EF4-FFF2-40B4-BE49-F238E27FC236}">
                    <a16:creationId xmlns:a16="http://schemas.microsoft.com/office/drawing/2014/main" id="{643351F4-AE47-ADAD-9A21-E8F61F49CA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0688" y="3306946"/>
                <a:ext cx="159612" cy="164358"/>
              </a:xfrm>
              <a:prstGeom prst="roundRect">
                <a:avLst>
                  <a:gd name="adj" fmla="val 10907"/>
                </a:avLst>
              </a:prstGeom>
              <a:solidFill>
                <a:srgbClr val="5F5F5F"/>
              </a:solidFill>
              <a:ln w="19050" algn="ctr">
                <a:solidFill>
                  <a:sysClr val="window" lastClr="FFFF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marL="0" marR="0" lvl="0" indent="0" defTabSz="820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  <p:sp>
            <p:nvSpPr>
              <p:cNvPr id="263" name="Text Box 87">
                <a:extLst>
                  <a:ext uri="{FF2B5EF4-FFF2-40B4-BE49-F238E27FC236}">
                    <a16:creationId xmlns:a16="http://schemas.microsoft.com/office/drawing/2014/main" id="{CCE42FD3-A0FB-DE5F-B1E4-C89281005E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98572" y="3319273"/>
                <a:ext cx="67835" cy="138335"/>
              </a:xfrm>
              <a:prstGeom prst="rect">
                <a:avLst/>
              </a:prstGeom>
              <a:noFill/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marL="0" marR="0" lvl="0" indent="0" defTabSz="820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6</a:t>
                </a:r>
              </a:p>
            </p:txBody>
          </p:sp>
        </p:grpSp>
        <p:grpSp>
          <p:nvGrpSpPr>
            <p:cNvPr id="236" name="그룹 249">
              <a:extLst>
                <a:ext uri="{FF2B5EF4-FFF2-40B4-BE49-F238E27FC236}">
                  <a16:creationId xmlns:a16="http://schemas.microsoft.com/office/drawing/2014/main" id="{25170A6F-47BB-8766-99AE-A1DFCF211114}"/>
                </a:ext>
              </a:extLst>
            </p:cNvPr>
            <p:cNvGrpSpPr/>
            <p:nvPr/>
          </p:nvGrpSpPr>
          <p:grpSpPr>
            <a:xfrm>
              <a:off x="2366063" y="2774958"/>
              <a:ext cx="159612" cy="164358"/>
              <a:chOff x="3650688" y="3306946"/>
              <a:chExt cx="159612" cy="164358"/>
            </a:xfrm>
          </p:grpSpPr>
          <p:sp>
            <p:nvSpPr>
              <p:cNvPr id="260" name="AutoShape 86">
                <a:extLst>
                  <a:ext uri="{FF2B5EF4-FFF2-40B4-BE49-F238E27FC236}">
                    <a16:creationId xmlns:a16="http://schemas.microsoft.com/office/drawing/2014/main" id="{8C027726-9B00-231E-D586-337BDBCD4C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0688" y="3306946"/>
                <a:ext cx="159612" cy="164358"/>
              </a:xfrm>
              <a:prstGeom prst="roundRect">
                <a:avLst>
                  <a:gd name="adj" fmla="val 10907"/>
                </a:avLst>
              </a:prstGeom>
              <a:solidFill>
                <a:srgbClr val="5F5F5F"/>
              </a:solidFill>
              <a:ln w="19050" algn="ctr">
                <a:solidFill>
                  <a:sysClr val="window" lastClr="FFFF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marL="0" marR="0" lvl="0" indent="0" defTabSz="820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  <p:sp>
            <p:nvSpPr>
              <p:cNvPr id="261" name="Text Box 87">
                <a:extLst>
                  <a:ext uri="{FF2B5EF4-FFF2-40B4-BE49-F238E27FC236}">
                    <a16:creationId xmlns:a16="http://schemas.microsoft.com/office/drawing/2014/main" id="{061F70E7-3FA5-F23C-1E79-C09E58E938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98572" y="3319273"/>
                <a:ext cx="67835" cy="138335"/>
              </a:xfrm>
              <a:prstGeom prst="rect">
                <a:avLst/>
              </a:prstGeom>
              <a:noFill/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marL="0" marR="0" lvl="0" indent="0" defTabSz="820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7</a:t>
                </a:r>
              </a:p>
            </p:txBody>
          </p:sp>
        </p:grpSp>
        <p:grpSp>
          <p:nvGrpSpPr>
            <p:cNvPr id="237" name="그룹 250">
              <a:extLst>
                <a:ext uri="{FF2B5EF4-FFF2-40B4-BE49-F238E27FC236}">
                  <a16:creationId xmlns:a16="http://schemas.microsoft.com/office/drawing/2014/main" id="{E188A667-86B4-2336-921A-A60EC4FB57E5}"/>
                </a:ext>
              </a:extLst>
            </p:cNvPr>
            <p:cNvGrpSpPr/>
            <p:nvPr/>
          </p:nvGrpSpPr>
          <p:grpSpPr>
            <a:xfrm>
              <a:off x="5839207" y="3790918"/>
              <a:ext cx="159612" cy="164358"/>
              <a:chOff x="3650688" y="3306946"/>
              <a:chExt cx="159612" cy="164358"/>
            </a:xfrm>
          </p:grpSpPr>
          <p:sp>
            <p:nvSpPr>
              <p:cNvPr id="258" name="AutoShape 86">
                <a:extLst>
                  <a:ext uri="{FF2B5EF4-FFF2-40B4-BE49-F238E27FC236}">
                    <a16:creationId xmlns:a16="http://schemas.microsoft.com/office/drawing/2014/main" id="{DE5E9F58-7030-D075-5274-780B4C0E0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0688" y="3306946"/>
                <a:ext cx="159612" cy="164358"/>
              </a:xfrm>
              <a:prstGeom prst="roundRect">
                <a:avLst>
                  <a:gd name="adj" fmla="val 10907"/>
                </a:avLst>
              </a:prstGeom>
              <a:solidFill>
                <a:srgbClr val="5F5F5F"/>
              </a:solidFill>
              <a:ln w="19050" algn="ctr">
                <a:solidFill>
                  <a:sysClr val="window" lastClr="FFFF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marL="0" marR="0" lvl="0" indent="0" defTabSz="820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  <p:sp>
            <p:nvSpPr>
              <p:cNvPr id="259" name="Text Box 87">
                <a:extLst>
                  <a:ext uri="{FF2B5EF4-FFF2-40B4-BE49-F238E27FC236}">
                    <a16:creationId xmlns:a16="http://schemas.microsoft.com/office/drawing/2014/main" id="{C4B53662-E105-C6DA-24A0-4B3C6A078D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98572" y="3319191"/>
                <a:ext cx="67326" cy="138499"/>
              </a:xfrm>
              <a:prstGeom prst="rect">
                <a:avLst/>
              </a:prstGeom>
              <a:noFill/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marL="0" marR="0" lvl="0" indent="0" defTabSz="820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</a:p>
            </p:txBody>
          </p:sp>
        </p:grpSp>
        <p:grpSp>
          <p:nvGrpSpPr>
            <p:cNvPr id="238" name="그룹 251">
              <a:extLst>
                <a:ext uri="{FF2B5EF4-FFF2-40B4-BE49-F238E27FC236}">
                  <a16:creationId xmlns:a16="http://schemas.microsoft.com/office/drawing/2014/main" id="{592DC3D2-CDFD-2E46-48C2-D7BCACF90AEB}"/>
                </a:ext>
              </a:extLst>
            </p:cNvPr>
            <p:cNvGrpSpPr/>
            <p:nvPr/>
          </p:nvGrpSpPr>
          <p:grpSpPr>
            <a:xfrm>
              <a:off x="5839207" y="4474980"/>
              <a:ext cx="159612" cy="164358"/>
              <a:chOff x="3650688" y="3306946"/>
              <a:chExt cx="159612" cy="164358"/>
            </a:xfrm>
          </p:grpSpPr>
          <p:sp>
            <p:nvSpPr>
              <p:cNvPr id="256" name="AutoShape 86">
                <a:extLst>
                  <a:ext uri="{FF2B5EF4-FFF2-40B4-BE49-F238E27FC236}">
                    <a16:creationId xmlns:a16="http://schemas.microsoft.com/office/drawing/2014/main" id="{CBC45194-3CD5-1854-6366-ACB08C596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0688" y="3306946"/>
                <a:ext cx="159612" cy="164358"/>
              </a:xfrm>
              <a:prstGeom prst="roundRect">
                <a:avLst>
                  <a:gd name="adj" fmla="val 10907"/>
                </a:avLst>
              </a:prstGeom>
              <a:solidFill>
                <a:srgbClr val="5F5F5F"/>
              </a:solidFill>
              <a:ln w="19050" algn="ctr">
                <a:solidFill>
                  <a:sysClr val="window" lastClr="FFFF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marL="0" marR="0" lvl="0" indent="0" defTabSz="820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  <p:sp>
            <p:nvSpPr>
              <p:cNvPr id="257" name="Text Box 87">
                <a:extLst>
                  <a:ext uri="{FF2B5EF4-FFF2-40B4-BE49-F238E27FC236}">
                    <a16:creationId xmlns:a16="http://schemas.microsoft.com/office/drawing/2014/main" id="{6EBA45D4-218E-56D3-C0B1-8267A29D20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98572" y="3319191"/>
                <a:ext cx="67326" cy="138499"/>
              </a:xfrm>
              <a:prstGeom prst="rect">
                <a:avLst/>
              </a:prstGeom>
              <a:noFill/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marL="0" marR="0" lvl="0" indent="0" defTabSz="820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</a:p>
            </p:txBody>
          </p:sp>
        </p:grpSp>
        <p:grpSp>
          <p:nvGrpSpPr>
            <p:cNvPr id="239" name="그룹 252">
              <a:extLst>
                <a:ext uri="{FF2B5EF4-FFF2-40B4-BE49-F238E27FC236}">
                  <a16:creationId xmlns:a16="http://schemas.microsoft.com/office/drawing/2014/main" id="{93B8B361-422A-5C60-BED7-490BA3025050}"/>
                </a:ext>
              </a:extLst>
            </p:cNvPr>
            <p:cNvGrpSpPr/>
            <p:nvPr/>
          </p:nvGrpSpPr>
          <p:grpSpPr>
            <a:xfrm>
              <a:off x="5839207" y="5160134"/>
              <a:ext cx="159612" cy="164358"/>
              <a:chOff x="3650688" y="3306946"/>
              <a:chExt cx="159612" cy="164358"/>
            </a:xfrm>
          </p:grpSpPr>
          <p:sp>
            <p:nvSpPr>
              <p:cNvPr id="254" name="AutoShape 86">
                <a:extLst>
                  <a:ext uri="{FF2B5EF4-FFF2-40B4-BE49-F238E27FC236}">
                    <a16:creationId xmlns:a16="http://schemas.microsoft.com/office/drawing/2014/main" id="{89E21B60-DDAE-256B-B1E6-95EEF482E7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0688" y="3306946"/>
                <a:ext cx="159612" cy="164358"/>
              </a:xfrm>
              <a:prstGeom prst="roundRect">
                <a:avLst>
                  <a:gd name="adj" fmla="val 10907"/>
                </a:avLst>
              </a:prstGeom>
              <a:solidFill>
                <a:srgbClr val="5F5F5F"/>
              </a:solidFill>
              <a:ln w="19050" algn="ctr">
                <a:solidFill>
                  <a:sysClr val="window" lastClr="FFFF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marL="0" marR="0" lvl="0" indent="0" defTabSz="820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  <p:sp>
            <p:nvSpPr>
              <p:cNvPr id="255" name="Text Box 87">
                <a:extLst>
                  <a:ext uri="{FF2B5EF4-FFF2-40B4-BE49-F238E27FC236}">
                    <a16:creationId xmlns:a16="http://schemas.microsoft.com/office/drawing/2014/main" id="{D4102415-5E95-B7C4-A3A6-F99EC119DB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98572" y="3319191"/>
                <a:ext cx="67326" cy="138499"/>
              </a:xfrm>
              <a:prstGeom prst="rect">
                <a:avLst/>
              </a:prstGeom>
              <a:noFill/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marL="0" marR="0" lvl="0" indent="0" defTabSz="820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</a:t>
                </a:r>
              </a:p>
            </p:txBody>
          </p:sp>
        </p:grpSp>
        <p:grpSp>
          <p:nvGrpSpPr>
            <p:cNvPr id="240" name="그룹 254">
              <a:extLst>
                <a:ext uri="{FF2B5EF4-FFF2-40B4-BE49-F238E27FC236}">
                  <a16:creationId xmlns:a16="http://schemas.microsoft.com/office/drawing/2014/main" id="{5E8614B6-334A-E7D3-1769-7145CD4EFFA0}"/>
                </a:ext>
              </a:extLst>
            </p:cNvPr>
            <p:cNvGrpSpPr/>
            <p:nvPr/>
          </p:nvGrpSpPr>
          <p:grpSpPr>
            <a:xfrm>
              <a:off x="477247" y="5191058"/>
              <a:ext cx="159612" cy="164358"/>
              <a:chOff x="2838237" y="3306946"/>
              <a:chExt cx="159612" cy="164358"/>
            </a:xfrm>
          </p:grpSpPr>
          <p:sp>
            <p:nvSpPr>
              <p:cNvPr id="252" name="AutoShape 86">
                <a:extLst>
                  <a:ext uri="{FF2B5EF4-FFF2-40B4-BE49-F238E27FC236}">
                    <a16:creationId xmlns:a16="http://schemas.microsoft.com/office/drawing/2014/main" id="{2816D440-C4F5-8DD8-322E-F984BA4D70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8237" y="3306946"/>
                <a:ext cx="159612" cy="164358"/>
              </a:xfrm>
              <a:prstGeom prst="roundRect">
                <a:avLst>
                  <a:gd name="adj" fmla="val 10907"/>
                </a:avLst>
              </a:prstGeom>
              <a:solidFill>
                <a:srgbClr val="5F5F5F"/>
              </a:solidFill>
              <a:ln w="19050" algn="ctr">
                <a:solidFill>
                  <a:sysClr val="window" lastClr="FFFF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marL="0" marR="0" lvl="0" indent="0" defTabSz="820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  <p:sp>
            <p:nvSpPr>
              <p:cNvPr id="253" name="Text Box 87">
                <a:extLst>
                  <a:ext uri="{FF2B5EF4-FFF2-40B4-BE49-F238E27FC236}">
                    <a16:creationId xmlns:a16="http://schemas.microsoft.com/office/drawing/2014/main" id="{F75EF29B-6B5E-79BB-946E-7C822CA8E98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6121" y="3319273"/>
                <a:ext cx="67835" cy="138335"/>
              </a:xfrm>
              <a:prstGeom prst="rect">
                <a:avLst/>
              </a:prstGeom>
              <a:noFill/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marL="0" marR="0" lvl="0" indent="0" defTabSz="820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</a:t>
                </a:r>
              </a:p>
            </p:txBody>
          </p:sp>
        </p:grpSp>
        <p:grpSp>
          <p:nvGrpSpPr>
            <p:cNvPr id="241" name="그룹 256">
              <a:extLst>
                <a:ext uri="{FF2B5EF4-FFF2-40B4-BE49-F238E27FC236}">
                  <a16:creationId xmlns:a16="http://schemas.microsoft.com/office/drawing/2014/main" id="{ADB0FD57-A3A7-76B6-CE8B-B73F18B86ECA}"/>
                </a:ext>
              </a:extLst>
            </p:cNvPr>
            <p:cNvGrpSpPr/>
            <p:nvPr/>
          </p:nvGrpSpPr>
          <p:grpSpPr>
            <a:xfrm>
              <a:off x="2472585" y="5714857"/>
              <a:ext cx="159612" cy="164358"/>
              <a:chOff x="5761876" y="3195998"/>
              <a:chExt cx="159612" cy="164358"/>
            </a:xfrm>
          </p:grpSpPr>
          <p:sp>
            <p:nvSpPr>
              <p:cNvPr id="250" name="AutoShape 86">
                <a:extLst>
                  <a:ext uri="{FF2B5EF4-FFF2-40B4-BE49-F238E27FC236}">
                    <a16:creationId xmlns:a16="http://schemas.microsoft.com/office/drawing/2014/main" id="{6F704855-F633-FD9B-37F4-CBB5D4A25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1876" y="3195998"/>
                <a:ext cx="159612" cy="164358"/>
              </a:xfrm>
              <a:prstGeom prst="roundRect">
                <a:avLst>
                  <a:gd name="adj" fmla="val 10907"/>
                </a:avLst>
              </a:prstGeom>
              <a:solidFill>
                <a:srgbClr val="5F5F5F"/>
              </a:solidFill>
              <a:ln w="19050" algn="ctr">
                <a:solidFill>
                  <a:sysClr val="window" lastClr="FFFF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marL="0" marR="0" lvl="0" indent="0" defTabSz="820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  <p:sp>
            <p:nvSpPr>
              <p:cNvPr id="251" name="Text Box 87">
                <a:extLst>
                  <a:ext uri="{FF2B5EF4-FFF2-40B4-BE49-F238E27FC236}">
                    <a16:creationId xmlns:a16="http://schemas.microsoft.com/office/drawing/2014/main" id="{2048589F-0BDA-DF10-C0E0-338C8722B2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09760" y="3208325"/>
                <a:ext cx="67835" cy="138335"/>
              </a:xfrm>
              <a:prstGeom prst="rect">
                <a:avLst/>
              </a:prstGeom>
              <a:noFill/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marL="0" marR="0" lvl="0" indent="0" defTabSz="820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</a:t>
                </a:r>
              </a:p>
            </p:txBody>
          </p:sp>
        </p:grpSp>
        <p:pic>
          <p:nvPicPr>
            <p:cNvPr id="242" name="Picture 4" descr="G:\Image\PNG\arrow\wavearrow.png">
              <a:extLst>
                <a:ext uri="{FF2B5EF4-FFF2-40B4-BE49-F238E27FC236}">
                  <a16:creationId xmlns:a16="http://schemas.microsoft.com/office/drawing/2014/main" id="{BFA94C70-6B87-6C81-DF03-6996057428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2233156" y="5587856"/>
              <a:ext cx="1717636" cy="475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3" name="직사각형 258">
              <a:extLst>
                <a:ext uri="{FF2B5EF4-FFF2-40B4-BE49-F238E27FC236}">
                  <a16:creationId xmlns:a16="http://schemas.microsoft.com/office/drawing/2014/main" id="{53DD7B67-BF50-36CD-8557-4A7FCD61B11F}"/>
                </a:ext>
              </a:extLst>
            </p:cNvPr>
            <p:cNvSpPr/>
            <p:nvPr/>
          </p:nvSpPr>
          <p:spPr bwMode="gray">
            <a:xfrm rot="10800000" flipV="1">
              <a:off x="2553959" y="5770657"/>
              <a:ext cx="1067615" cy="1384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marR="0" lvl="0" indent="0" algn="ctr" defTabSz="1088502" eaLnBrk="1" fontAlgn="auto" latinLnBrk="0" hangingPunct="1">
                <a:lnSpc>
                  <a:spcPct val="100000"/>
                </a:lnSpc>
                <a:spcBef>
                  <a:spcPts val="104"/>
                </a:spcBef>
                <a:spcAft>
                  <a:spcPts val="104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0" cap="none" spc="-8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Kubespray</a:t>
              </a:r>
              <a:endParaRPr kumimoji="0" lang="en-US" altLang="ko-KR" sz="900" b="1" i="0" u="none" strike="noStrike" kern="0" cap="none" spc="-8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44" name="연결선: 꺾임 259">
              <a:extLst>
                <a:ext uri="{FF2B5EF4-FFF2-40B4-BE49-F238E27FC236}">
                  <a16:creationId xmlns:a16="http://schemas.microsoft.com/office/drawing/2014/main" id="{7B413ED5-042C-7B6B-E146-3E9EF93731C5}"/>
                </a:ext>
              </a:extLst>
            </p:cNvPr>
            <p:cNvCxnSpPr>
              <a:stCxn id="273" idx="2"/>
              <a:endCxn id="204" idx="0"/>
            </p:cNvCxnSpPr>
            <p:nvPr/>
          </p:nvCxnSpPr>
          <p:spPr>
            <a:xfrm rot="5400000">
              <a:off x="950612" y="2439677"/>
              <a:ext cx="339651" cy="498135"/>
            </a:xfrm>
            <a:prstGeom prst="bentConnector3">
              <a:avLst/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5" name="연결선: 꺾임 261">
              <a:extLst>
                <a:ext uri="{FF2B5EF4-FFF2-40B4-BE49-F238E27FC236}">
                  <a16:creationId xmlns:a16="http://schemas.microsoft.com/office/drawing/2014/main" id="{CC436BAB-D595-0F71-C505-CBE6C7323231}"/>
                </a:ext>
              </a:extLst>
            </p:cNvPr>
            <p:cNvCxnSpPr>
              <a:cxnSpLocks/>
              <a:stCxn id="273" idx="2"/>
              <a:endCxn id="203" idx="0"/>
            </p:cNvCxnSpPr>
            <p:nvPr/>
          </p:nvCxnSpPr>
          <p:spPr>
            <a:xfrm rot="16200000" flipH="1">
              <a:off x="1437748" y="2450674"/>
              <a:ext cx="339651" cy="476139"/>
            </a:xfrm>
            <a:prstGeom prst="bentConnector3">
              <a:avLst/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6" name="연결선: 꺾임 262">
              <a:extLst>
                <a:ext uri="{FF2B5EF4-FFF2-40B4-BE49-F238E27FC236}">
                  <a16:creationId xmlns:a16="http://schemas.microsoft.com/office/drawing/2014/main" id="{A473F481-CC47-5820-5F6E-C57008FF84E9}"/>
                </a:ext>
              </a:extLst>
            </p:cNvPr>
            <p:cNvCxnSpPr>
              <a:cxnSpLocks/>
              <a:stCxn id="275" idx="2"/>
              <a:endCxn id="205" idx="0"/>
            </p:cNvCxnSpPr>
            <p:nvPr/>
          </p:nvCxnSpPr>
          <p:spPr>
            <a:xfrm rot="5400000">
              <a:off x="3353357" y="2043587"/>
              <a:ext cx="281545" cy="1348421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7" name="연결선: 꺾임 263">
              <a:extLst>
                <a:ext uri="{FF2B5EF4-FFF2-40B4-BE49-F238E27FC236}">
                  <a16:creationId xmlns:a16="http://schemas.microsoft.com/office/drawing/2014/main" id="{7D54CE06-94FE-AA2F-5E5E-D42C4E6FDB4E}"/>
                </a:ext>
              </a:extLst>
            </p:cNvPr>
            <p:cNvCxnSpPr>
              <a:cxnSpLocks/>
              <a:stCxn id="275" idx="2"/>
              <a:endCxn id="206" idx="0"/>
            </p:cNvCxnSpPr>
            <p:nvPr/>
          </p:nvCxnSpPr>
          <p:spPr>
            <a:xfrm rot="5400000">
              <a:off x="3840494" y="2530724"/>
              <a:ext cx="281545" cy="374146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8" name="연결선: 꺾임 264">
              <a:extLst>
                <a:ext uri="{FF2B5EF4-FFF2-40B4-BE49-F238E27FC236}">
                  <a16:creationId xmlns:a16="http://schemas.microsoft.com/office/drawing/2014/main" id="{AFA15CF5-39D9-3E80-F74C-340E011B3FCB}"/>
                </a:ext>
              </a:extLst>
            </p:cNvPr>
            <p:cNvCxnSpPr>
              <a:cxnSpLocks/>
              <a:stCxn id="275" idx="2"/>
              <a:endCxn id="207" idx="0"/>
            </p:cNvCxnSpPr>
            <p:nvPr/>
          </p:nvCxnSpPr>
          <p:spPr>
            <a:xfrm rot="16200000" flipH="1">
              <a:off x="4327631" y="2417733"/>
              <a:ext cx="281545" cy="600128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9" name="연결선: 꺾임 266">
              <a:extLst>
                <a:ext uri="{FF2B5EF4-FFF2-40B4-BE49-F238E27FC236}">
                  <a16:creationId xmlns:a16="http://schemas.microsoft.com/office/drawing/2014/main" id="{93D3B09D-AEBF-DC0A-2126-3FEEEBD622F5}"/>
                </a:ext>
              </a:extLst>
            </p:cNvPr>
            <p:cNvCxnSpPr>
              <a:cxnSpLocks/>
              <a:stCxn id="275" idx="2"/>
              <a:endCxn id="208" idx="0"/>
            </p:cNvCxnSpPr>
            <p:nvPr/>
          </p:nvCxnSpPr>
          <p:spPr>
            <a:xfrm rot="16200000" flipH="1">
              <a:off x="4814769" y="1930594"/>
              <a:ext cx="281545" cy="1574405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281" name="그룹 306">
            <a:extLst>
              <a:ext uri="{FF2B5EF4-FFF2-40B4-BE49-F238E27FC236}">
                <a16:creationId xmlns:a16="http://schemas.microsoft.com/office/drawing/2014/main" id="{7D74E2A7-366D-03AC-326E-A318EFB67E05}"/>
              </a:ext>
            </a:extLst>
          </p:cNvPr>
          <p:cNvGrpSpPr/>
          <p:nvPr/>
        </p:nvGrpSpPr>
        <p:grpSpPr>
          <a:xfrm>
            <a:off x="8438645" y="2150171"/>
            <a:ext cx="1821433" cy="196581"/>
            <a:chOff x="7242112" y="2498636"/>
            <a:chExt cx="1821433" cy="196581"/>
          </a:xfrm>
        </p:grpSpPr>
        <p:sp>
          <p:nvSpPr>
            <p:cNvPr id="282" name="TextBox 5">
              <a:extLst>
                <a:ext uri="{FF2B5EF4-FFF2-40B4-BE49-F238E27FC236}">
                  <a16:creationId xmlns:a16="http://schemas.microsoft.com/office/drawing/2014/main" id="{B6D80F2A-372A-5F46-A944-75AA6377AA16}"/>
                </a:ext>
              </a:extLst>
            </p:cNvPr>
            <p:cNvSpPr txBox="1"/>
            <p:nvPr/>
          </p:nvSpPr>
          <p:spPr>
            <a:xfrm flipH="1">
              <a:off x="7451391" y="2511029"/>
              <a:ext cx="1612154" cy="161583"/>
            </a:xfrm>
            <a:prstGeom prst="rect">
              <a:avLst/>
            </a:prstGeom>
            <a:noFill/>
            <a:effectLst/>
          </p:spPr>
          <p:txBody>
            <a:bodyPr wrap="none" lIns="72000" tIns="0" rIns="72000" bIns="0" rtlCol="0" anchor="ctr">
              <a:spAutoFit/>
            </a:bodyPr>
            <a:lstStyle>
              <a:defPPr>
                <a:defRPr lang="en-US"/>
              </a:defPPr>
              <a:lvl1pPr algn="ctr" defTabSz="1088502">
                <a:defRPr sz="1000" spc="-8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defTabSz="914400" latinLnBrk="1"/>
              <a:lvl3pPr defTabSz="914400" latinLnBrk="1"/>
              <a:lvl4pPr defTabSz="914400" latinLnBrk="1"/>
              <a:lvl5pPr defTabSz="914400" latinLnBrk="1"/>
              <a:lvl6pPr defTabSz="914400" latinLnBrk="1"/>
              <a:lvl7pPr defTabSz="914400" latinLnBrk="1"/>
              <a:lvl8pPr defTabSz="914400" latinLnBrk="1"/>
              <a:lvl9pPr defTabSz="914400" latinLnBrk="1"/>
            </a:lstStyle>
            <a:p>
              <a:pPr marL="0" marR="0" lvl="0" indent="0" algn="l" defTabSz="108850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-8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DKS </a:t>
              </a:r>
              <a:r>
                <a:rPr kumimoji="0" lang="ko-KR" altLang="en-US" sz="1050" b="1" i="0" u="none" strike="noStrike" kern="0" cap="none" spc="-8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표준 아키텍처 고도화</a:t>
              </a:r>
            </a:p>
          </p:txBody>
        </p:sp>
        <p:grpSp>
          <p:nvGrpSpPr>
            <p:cNvPr id="283" name="그룹 308">
              <a:extLst>
                <a:ext uri="{FF2B5EF4-FFF2-40B4-BE49-F238E27FC236}">
                  <a16:creationId xmlns:a16="http://schemas.microsoft.com/office/drawing/2014/main" id="{57D049C6-4732-DF10-A43F-AD8AC16EE04B}"/>
                </a:ext>
              </a:extLst>
            </p:cNvPr>
            <p:cNvGrpSpPr/>
            <p:nvPr/>
          </p:nvGrpSpPr>
          <p:grpSpPr>
            <a:xfrm>
              <a:off x="7242112" y="2498636"/>
              <a:ext cx="190905" cy="196581"/>
              <a:chOff x="3650688" y="3306946"/>
              <a:chExt cx="159612" cy="164358"/>
            </a:xfrm>
          </p:grpSpPr>
          <p:sp>
            <p:nvSpPr>
              <p:cNvPr id="284" name="AutoShape 86">
                <a:extLst>
                  <a:ext uri="{FF2B5EF4-FFF2-40B4-BE49-F238E27FC236}">
                    <a16:creationId xmlns:a16="http://schemas.microsoft.com/office/drawing/2014/main" id="{CDACF411-98D9-5F26-A6A4-03EC2C51B2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0688" y="3306946"/>
                <a:ext cx="159612" cy="164358"/>
              </a:xfrm>
              <a:prstGeom prst="roundRect">
                <a:avLst>
                  <a:gd name="adj" fmla="val 10907"/>
                </a:avLst>
              </a:prstGeom>
              <a:solidFill>
                <a:srgbClr val="5F5F5F"/>
              </a:solidFill>
              <a:ln w="19050" algn="ctr">
                <a:solidFill>
                  <a:sysClr val="window" lastClr="FFFF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marL="0" marR="0" lvl="0" indent="0" defTabSz="820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  <p:sp>
            <p:nvSpPr>
              <p:cNvPr id="285" name="Text Box 87">
                <a:extLst>
                  <a:ext uri="{FF2B5EF4-FFF2-40B4-BE49-F238E27FC236}">
                    <a16:creationId xmlns:a16="http://schemas.microsoft.com/office/drawing/2014/main" id="{14A1D501-84CE-B554-6D6D-EF4CB4EA30D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98572" y="3320893"/>
                <a:ext cx="65672" cy="135097"/>
              </a:xfrm>
              <a:prstGeom prst="rect">
                <a:avLst/>
              </a:prstGeom>
              <a:noFill/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marL="0" marR="0" lvl="0" indent="0" defTabSz="820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</a:p>
            </p:txBody>
          </p:sp>
        </p:grpSp>
      </p:grpSp>
      <p:grpSp>
        <p:nvGrpSpPr>
          <p:cNvPr id="286" name="그룹 311">
            <a:extLst>
              <a:ext uri="{FF2B5EF4-FFF2-40B4-BE49-F238E27FC236}">
                <a16:creationId xmlns:a16="http://schemas.microsoft.com/office/drawing/2014/main" id="{ADAEE4C6-E285-7031-C437-D10852218250}"/>
              </a:ext>
            </a:extLst>
          </p:cNvPr>
          <p:cNvGrpSpPr/>
          <p:nvPr/>
        </p:nvGrpSpPr>
        <p:grpSpPr>
          <a:xfrm>
            <a:off x="8438645" y="2682826"/>
            <a:ext cx="1305554" cy="196581"/>
            <a:chOff x="7242112" y="2498636"/>
            <a:chExt cx="1305554" cy="196581"/>
          </a:xfrm>
        </p:grpSpPr>
        <p:sp>
          <p:nvSpPr>
            <p:cNvPr id="287" name="TextBox 5">
              <a:extLst>
                <a:ext uri="{FF2B5EF4-FFF2-40B4-BE49-F238E27FC236}">
                  <a16:creationId xmlns:a16="http://schemas.microsoft.com/office/drawing/2014/main" id="{B7835887-517C-A178-54B9-F9A8338248D8}"/>
                </a:ext>
              </a:extLst>
            </p:cNvPr>
            <p:cNvSpPr txBox="1"/>
            <p:nvPr/>
          </p:nvSpPr>
          <p:spPr>
            <a:xfrm flipH="1">
              <a:off x="7455847" y="2511029"/>
              <a:ext cx="1091819" cy="161583"/>
            </a:xfrm>
            <a:prstGeom prst="rect">
              <a:avLst/>
            </a:prstGeom>
            <a:noFill/>
            <a:effectLst/>
          </p:spPr>
          <p:txBody>
            <a:bodyPr wrap="none" lIns="72000" tIns="0" rIns="72000" bIns="0" rtlCol="0" anchor="ctr">
              <a:spAutoFit/>
            </a:bodyPr>
            <a:lstStyle>
              <a:defPPr>
                <a:defRPr lang="en-US"/>
              </a:defPPr>
              <a:lvl1pPr algn="ctr" defTabSz="1088502">
                <a:defRPr sz="1000" spc="-8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defTabSz="914400" latinLnBrk="1"/>
              <a:lvl3pPr defTabSz="914400" latinLnBrk="1"/>
              <a:lvl4pPr defTabSz="914400" latinLnBrk="1"/>
              <a:lvl5pPr defTabSz="914400" latinLnBrk="1"/>
              <a:lvl6pPr defTabSz="914400" latinLnBrk="1"/>
              <a:lvl7pPr defTabSz="914400" latinLnBrk="1"/>
              <a:lvl8pPr defTabSz="914400" latinLnBrk="1"/>
              <a:lvl9pPr defTabSz="914400" latinLnBrk="1"/>
            </a:lstStyle>
            <a:p>
              <a:pPr marL="0" marR="0" lvl="0" indent="0" algn="l" defTabSz="108850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1" i="0" u="none" strike="noStrike" kern="0" cap="none" spc="-8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모니터링 및 진단</a:t>
              </a:r>
            </a:p>
          </p:txBody>
        </p:sp>
        <p:grpSp>
          <p:nvGrpSpPr>
            <p:cNvPr id="288" name="그룹 313">
              <a:extLst>
                <a:ext uri="{FF2B5EF4-FFF2-40B4-BE49-F238E27FC236}">
                  <a16:creationId xmlns:a16="http://schemas.microsoft.com/office/drawing/2014/main" id="{208A674B-1592-71CE-EFC4-FA017EA5BF1C}"/>
                </a:ext>
              </a:extLst>
            </p:cNvPr>
            <p:cNvGrpSpPr/>
            <p:nvPr/>
          </p:nvGrpSpPr>
          <p:grpSpPr>
            <a:xfrm>
              <a:off x="7242112" y="2498636"/>
              <a:ext cx="190905" cy="196581"/>
              <a:chOff x="3650688" y="3306946"/>
              <a:chExt cx="159612" cy="164358"/>
            </a:xfrm>
          </p:grpSpPr>
          <p:sp>
            <p:nvSpPr>
              <p:cNvPr id="289" name="AutoShape 86">
                <a:extLst>
                  <a:ext uri="{FF2B5EF4-FFF2-40B4-BE49-F238E27FC236}">
                    <a16:creationId xmlns:a16="http://schemas.microsoft.com/office/drawing/2014/main" id="{9DC2BED8-83A3-ADF1-D6DB-A980AD1044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0688" y="3306946"/>
                <a:ext cx="159612" cy="164358"/>
              </a:xfrm>
              <a:prstGeom prst="roundRect">
                <a:avLst>
                  <a:gd name="adj" fmla="val 10907"/>
                </a:avLst>
              </a:prstGeom>
              <a:solidFill>
                <a:srgbClr val="5F5F5F"/>
              </a:solidFill>
              <a:ln w="19050" algn="ctr">
                <a:solidFill>
                  <a:sysClr val="window" lastClr="FFFF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marL="0" marR="0" lvl="0" indent="0" defTabSz="820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  <p:sp>
            <p:nvSpPr>
              <p:cNvPr id="290" name="Text Box 87">
                <a:extLst>
                  <a:ext uri="{FF2B5EF4-FFF2-40B4-BE49-F238E27FC236}">
                    <a16:creationId xmlns:a16="http://schemas.microsoft.com/office/drawing/2014/main" id="{3580C02F-F304-E35A-1FD3-F315E37B64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98572" y="3320893"/>
                <a:ext cx="65672" cy="135097"/>
              </a:xfrm>
              <a:prstGeom prst="rect">
                <a:avLst/>
              </a:prstGeom>
              <a:noFill/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marL="0" marR="0" lvl="0" indent="0" defTabSz="820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</a:p>
            </p:txBody>
          </p:sp>
        </p:grpSp>
      </p:grpSp>
      <p:grpSp>
        <p:nvGrpSpPr>
          <p:cNvPr id="291" name="그룹 316">
            <a:extLst>
              <a:ext uri="{FF2B5EF4-FFF2-40B4-BE49-F238E27FC236}">
                <a16:creationId xmlns:a16="http://schemas.microsoft.com/office/drawing/2014/main" id="{2594E3C4-1085-92B0-956B-EFD3EB382DB0}"/>
              </a:ext>
            </a:extLst>
          </p:cNvPr>
          <p:cNvGrpSpPr/>
          <p:nvPr/>
        </p:nvGrpSpPr>
        <p:grpSpPr>
          <a:xfrm>
            <a:off x="8438645" y="3215481"/>
            <a:ext cx="614795" cy="196581"/>
            <a:chOff x="7242112" y="2498636"/>
            <a:chExt cx="614795" cy="196581"/>
          </a:xfrm>
        </p:grpSpPr>
        <p:sp>
          <p:nvSpPr>
            <p:cNvPr id="292" name="TextBox 5">
              <a:extLst>
                <a:ext uri="{FF2B5EF4-FFF2-40B4-BE49-F238E27FC236}">
                  <a16:creationId xmlns:a16="http://schemas.microsoft.com/office/drawing/2014/main" id="{BBE9A30A-AFFF-212B-6054-25F14468678E}"/>
                </a:ext>
              </a:extLst>
            </p:cNvPr>
            <p:cNvSpPr txBox="1"/>
            <p:nvPr/>
          </p:nvSpPr>
          <p:spPr>
            <a:xfrm flipH="1">
              <a:off x="7462715" y="2511029"/>
              <a:ext cx="394192" cy="161583"/>
            </a:xfrm>
            <a:prstGeom prst="rect">
              <a:avLst/>
            </a:prstGeom>
            <a:noFill/>
            <a:effectLst/>
          </p:spPr>
          <p:txBody>
            <a:bodyPr wrap="none" lIns="72000" tIns="0" rIns="72000" bIns="0" rtlCol="0" anchor="ctr">
              <a:spAutoFit/>
            </a:bodyPr>
            <a:lstStyle>
              <a:defPPr>
                <a:defRPr lang="en-US"/>
              </a:defPPr>
              <a:lvl1pPr algn="ctr" defTabSz="1088502">
                <a:defRPr sz="1000" spc="-8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defTabSz="914400" latinLnBrk="1"/>
              <a:lvl3pPr defTabSz="914400" latinLnBrk="1"/>
              <a:lvl4pPr defTabSz="914400" latinLnBrk="1"/>
              <a:lvl5pPr defTabSz="914400" latinLnBrk="1"/>
              <a:lvl6pPr defTabSz="914400" latinLnBrk="1"/>
              <a:lvl7pPr defTabSz="914400" latinLnBrk="1"/>
              <a:lvl8pPr defTabSz="914400" latinLnBrk="1"/>
              <a:lvl9pPr defTabSz="914400" latinLnBrk="1"/>
            </a:lstStyle>
            <a:p>
              <a:pPr marL="0" marR="0" lvl="0" indent="0" algn="l" defTabSz="108850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1" i="0" u="none" strike="noStrike" kern="0" cap="none" spc="-8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</a:t>
              </a:r>
            </a:p>
          </p:txBody>
        </p:sp>
        <p:grpSp>
          <p:nvGrpSpPr>
            <p:cNvPr id="293" name="그룹 318">
              <a:extLst>
                <a:ext uri="{FF2B5EF4-FFF2-40B4-BE49-F238E27FC236}">
                  <a16:creationId xmlns:a16="http://schemas.microsoft.com/office/drawing/2014/main" id="{060C678F-6FBE-435B-19F0-2205E5A7B4E4}"/>
                </a:ext>
              </a:extLst>
            </p:cNvPr>
            <p:cNvGrpSpPr/>
            <p:nvPr/>
          </p:nvGrpSpPr>
          <p:grpSpPr>
            <a:xfrm>
              <a:off x="7242112" y="2498636"/>
              <a:ext cx="190905" cy="196581"/>
              <a:chOff x="3650688" y="3306946"/>
              <a:chExt cx="159612" cy="164358"/>
            </a:xfrm>
          </p:grpSpPr>
          <p:sp>
            <p:nvSpPr>
              <p:cNvPr id="294" name="AutoShape 86">
                <a:extLst>
                  <a:ext uri="{FF2B5EF4-FFF2-40B4-BE49-F238E27FC236}">
                    <a16:creationId xmlns:a16="http://schemas.microsoft.com/office/drawing/2014/main" id="{9D3E3EF6-1A5F-9D31-773E-EE8854F2E1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0688" y="3306946"/>
                <a:ext cx="159612" cy="164358"/>
              </a:xfrm>
              <a:prstGeom prst="roundRect">
                <a:avLst>
                  <a:gd name="adj" fmla="val 10907"/>
                </a:avLst>
              </a:prstGeom>
              <a:solidFill>
                <a:srgbClr val="5F5F5F"/>
              </a:solidFill>
              <a:ln w="19050" algn="ctr">
                <a:solidFill>
                  <a:sysClr val="window" lastClr="FFFF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marL="0" marR="0" lvl="0" indent="0" defTabSz="820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  <p:sp>
            <p:nvSpPr>
              <p:cNvPr id="295" name="Text Box 87">
                <a:extLst>
                  <a:ext uri="{FF2B5EF4-FFF2-40B4-BE49-F238E27FC236}">
                    <a16:creationId xmlns:a16="http://schemas.microsoft.com/office/drawing/2014/main" id="{6FA33D13-0007-92A5-743C-B644909A38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98572" y="3320893"/>
                <a:ext cx="65672" cy="135097"/>
              </a:xfrm>
              <a:prstGeom prst="rect">
                <a:avLst/>
              </a:prstGeom>
              <a:noFill/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marL="0" marR="0" lvl="0" indent="0" defTabSz="820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</a:t>
                </a:r>
              </a:p>
            </p:txBody>
          </p:sp>
        </p:grpSp>
      </p:grpSp>
      <p:grpSp>
        <p:nvGrpSpPr>
          <p:cNvPr id="296" name="그룹 321">
            <a:extLst>
              <a:ext uri="{FF2B5EF4-FFF2-40B4-BE49-F238E27FC236}">
                <a16:creationId xmlns:a16="http://schemas.microsoft.com/office/drawing/2014/main" id="{2E3E4F92-2F44-7B5B-6F33-3234B2D0FAFF}"/>
              </a:ext>
            </a:extLst>
          </p:cNvPr>
          <p:cNvGrpSpPr/>
          <p:nvPr/>
        </p:nvGrpSpPr>
        <p:grpSpPr>
          <a:xfrm>
            <a:off x="8438645" y="3748136"/>
            <a:ext cx="603471" cy="196581"/>
            <a:chOff x="7242112" y="2498636"/>
            <a:chExt cx="603471" cy="196581"/>
          </a:xfrm>
        </p:grpSpPr>
        <p:sp>
          <p:nvSpPr>
            <p:cNvPr id="297" name="TextBox 5">
              <a:extLst>
                <a:ext uri="{FF2B5EF4-FFF2-40B4-BE49-F238E27FC236}">
                  <a16:creationId xmlns:a16="http://schemas.microsoft.com/office/drawing/2014/main" id="{EC959B8A-3065-BB6F-865B-F5E56ABAE74E}"/>
                </a:ext>
              </a:extLst>
            </p:cNvPr>
            <p:cNvSpPr txBox="1"/>
            <p:nvPr/>
          </p:nvSpPr>
          <p:spPr>
            <a:xfrm flipH="1">
              <a:off x="7451391" y="2511029"/>
              <a:ext cx="394192" cy="161583"/>
            </a:xfrm>
            <a:prstGeom prst="rect">
              <a:avLst/>
            </a:prstGeom>
            <a:noFill/>
            <a:effectLst/>
          </p:spPr>
          <p:txBody>
            <a:bodyPr wrap="none" lIns="72000" tIns="0" rIns="72000" bIns="0" rtlCol="0" anchor="ctr">
              <a:spAutoFit/>
            </a:bodyPr>
            <a:lstStyle>
              <a:defPPr>
                <a:defRPr lang="en-US"/>
              </a:defPPr>
              <a:lvl1pPr defTabSz="1088502">
                <a:defRPr sz="1050" b="1" spc="-8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defTabSz="914400" latinLnBrk="1"/>
              <a:lvl3pPr defTabSz="914400" latinLnBrk="1"/>
              <a:lvl4pPr defTabSz="914400" latinLnBrk="1"/>
              <a:lvl5pPr defTabSz="914400" latinLnBrk="1"/>
              <a:lvl6pPr defTabSz="914400" latinLnBrk="1"/>
              <a:lvl7pPr defTabSz="914400" latinLnBrk="1"/>
              <a:lvl8pPr defTabSz="914400" latinLnBrk="1"/>
              <a:lvl9pPr defTabSz="914400" latinLnBrk="1"/>
            </a:lstStyle>
            <a:p>
              <a:pPr marL="0" marR="0" lvl="0" indent="0" defTabSz="108850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1" i="0" u="none" strike="noStrike" kern="0" cap="none" spc="-8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보안</a:t>
              </a:r>
            </a:p>
          </p:txBody>
        </p:sp>
        <p:grpSp>
          <p:nvGrpSpPr>
            <p:cNvPr id="298" name="그룹 323">
              <a:extLst>
                <a:ext uri="{FF2B5EF4-FFF2-40B4-BE49-F238E27FC236}">
                  <a16:creationId xmlns:a16="http://schemas.microsoft.com/office/drawing/2014/main" id="{05FF9F80-DE15-5DBF-CA57-CA9485DBD201}"/>
                </a:ext>
              </a:extLst>
            </p:cNvPr>
            <p:cNvGrpSpPr/>
            <p:nvPr/>
          </p:nvGrpSpPr>
          <p:grpSpPr>
            <a:xfrm>
              <a:off x="7242112" y="2498636"/>
              <a:ext cx="190905" cy="196581"/>
              <a:chOff x="3650688" y="3306946"/>
              <a:chExt cx="159612" cy="164358"/>
            </a:xfrm>
          </p:grpSpPr>
          <p:sp>
            <p:nvSpPr>
              <p:cNvPr id="299" name="AutoShape 86">
                <a:extLst>
                  <a:ext uri="{FF2B5EF4-FFF2-40B4-BE49-F238E27FC236}">
                    <a16:creationId xmlns:a16="http://schemas.microsoft.com/office/drawing/2014/main" id="{94D17673-DD41-FCCA-DFFE-ED2F654DFD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0688" y="3306946"/>
                <a:ext cx="159612" cy="164358"/>
              </a:xfrm>
              <a:prstGeom prst="roundRect">
                <a:avLst>
                  <a:gd name="adj" fmla="val 10907"/>
                </a:avLst>
              </a:prstGeom>
              <a:solidFill>
                <a:srgbClr val="5F5F5F"/>
              </a:solidFill>
              <a:ln w="19050" algn="ctr">
                <a:solidFill>
                  <a:sysClr val="window" lastClr="FFFF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marL="0" marR="0" lvl="0" indent="0" defTabSz="820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  <p:sp>
            <p:nvSpPr>
              <p:cNvPr id="300" name="Text Box 87">
                <a:extLst>
                  <a:ext uri="{FF2B5EF4-FFF2-40B4-BE49-F238E27FC236}">
                    <a16:creationId xmlns:a16="http://schemas.microsoft.com/office/drawing/2014/main" id="{0CABC71E-7A27-A2DF-EA56-56228F56E1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98572" y="3320893"/>
                <a:ext cx="65672" cy="135097"/>
              </a:xfrm>
              <a:prstGeom prst="rect">
                <a:avLst/>
              </a:prstGeom>
              <a:noFill/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marL="0" marR="0" lvl="0" indent="0" defTabSz="820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</a:t>
                </a:r>
              </a:p>
            </p:txBody>
          </p:sp>
        </p:grpSp>
      </p:grpSp>
      <p:grpSp>
        <p:nvGrpSpPr>
          <p:cNvPr id="301" name="그룹 326">
            <a:extLst>
              <a:ext uri="{FF2B5EF4-FFF2-40B4-BE49-F238E27FC236}">
                <a16:creationId xmlns:a16="http://schemas.microsoft.com/office/drawing/2014/main" id="{8B9CC69B-66BB-04FC-4598-9B4489FDB0DE}"/>
              </a:ext>
            </a:extLst>
          </p:cNvPr>
          <p:cNvGrpSpPr/>
          <p:nvPr/>
        </p:nvGrpSpPr>
        <p:grpSpPr>
          <a:xfrm>
            <a:off x="8438645" y="4280791"/>
            <a:ext cx="1549884" cy="196581"/>
            <a:chOff x="7242112" y="2498636"/>
            <a:chExt cx="1549884" cy="196581"/>
          </a:xfrm>
        </p:grpSpPr>
        <p:sp>
          <p:nvSpPr>
            <p:cNvPr id="302" name="TextBox 5">
              <a:extLst>
                <a:ext uri="{FF2B5EF4-FFF2-40B4-BE49-F238E27FC236}">
                  <a16:creationId xmlns:a16="http://schemas.microsoft.com/office/drawing/2014/main" id="{08D289C7-0D21-6C7C-8B61-6D85A8D1B717}"/>
                </a:ext>
              </a:extLst>
            </p:cNvPr>
            <p:cNvSpPr txBox="1"/>
            <p:nvPr/>
          </p:nvSpPr>
          <p:spPr>
            <a:xfrm flipH="1">
              <a:off x="7451391" y="2511029"/>
              <a:ext cx="1340605" cy="161583"/>
            </a:xfrm>
            <a:prstGeom prst="rect">
              <a:avLst/>
            </a:prstGeom>
            <a:noFill/>
            <a:effectLst/>
          </p:spPr>
          <p:txBody>
            <a:bodyPr wrap="none" lIns="72000" tIns="0" rIns="72000" bIns="0" rtlCol="0" anchor="ctr">
              <a:spAutoFit/>
            </a:bodyPr>
            <a:lstStyle>
              <a:defPPr>
                <a:defRPr lang="en-US"/>
              </a:defPPr>
              <a:lvl1pPr defTabSz="1088502">
                <a:defRPr sz="1050" b="1" spc="-8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defTabSz="914400" latinLnBrk="1"/>
              <a:lvl3pPr defTabSz="914400" latinLnBrk="1"/>
              <a:lvl4pPr defTabSz="914400" latinLnBrk="1"/>
              <a:lvl5pPr defTabSz="914400" latinLnBrk="1"/>
              <a:lvl6pPr defTabSz="914400" latinLnBrk="1"/>
              <a:lvl7pPr defTabSz="914400" latinLnBrk="1"/>
              <a:lvl8pPr defTabSz="914400" latinLnBrk="1"/>
              <a:lvl9pPr defTabSz="914400" latinLnBrk="1"/>
            </a:lstStyle>
            <a:p>
              <a:pPr marL="0" marR="0" lvl="0" indent="0" defTabSz="108850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1" i="0" u="none" strike="noStrike" kern="0" cap="none" spc="-8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클러스터 배포 자동화</a:t>
              </a:r>
            </a:p>
          </p:txBody>
        </p:sp>
        <p:grpSp>
          <p:nvGrpSpPr>
            <p:cNvPr id="303" name="그룹 328">
              <a:extLst>
                <a:ext uri="{FF2B5EF4-FFF2-40B4-BE49-F238E27FC236}">
                  <a16:creationId xmlns:a16="http://schemas.microsoft.com/office/drawing/2014/main" id="{CA07611A-BB34-B3C5-FBA8-558FF9DB9432}"/>
                </a:ext>
              </a:extLst>
            </p:cNvPr>
            <p:cNvGrpSpPr/>
            <p:nvPr/>
          </p:nvGrpSpPr>
          <p:grpSpPr>
            <a:xfrm>
              <a:off x="7242112" y="2498636"/>
              <a:ext cx="190905" cy="196581"/>
              <a:chOff x="3650688" y="3306946"/>
              <a:chExt cx="159612" cy="164358"/>
            </a:xfrm>
          </p:grpSpPr>
          <p:sp>
            <p:nvSpPr>
              <p:cNvPr id="304" name="AutoShape 86">
                <a:extLst>
                  <a:ext uri="{FF2B5EF4-FFF2-40B4-BE49-F238E27FC236}">
                    <a16:creationId xmlns:a16="http://schemas.microsoft.com/office/drawing/2014/main" id="{1FE19C60-A16F-2D13-B47E-0D9A4BC93A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0688" y="3306946"/>
                <a:ext cx="159612" cy="164358"/>
              </a:xfrm>
              <a:prstGeom prst="roundRect">
                <a:avLst>
                  <a:gd name="adj" fmla="val 10907"/>
                </a:avLst>
              </a:prstGeom>
              <a:solidFill>
                <a:srgbClr val="5F5F5F"/>
              </a:solidFill>
              <a:ln w="19050" algn="ctr">
                <a:solidFill>
                  <a:sysClr val="window" lastClr="FFFF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marL="0" marR="0" lvl="0" indent="0" defTabSz="820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  <p:sp>
            <p:nvSpPr>
              <p:cNvPr id="305" name="Text Box 87">
                <a:extLst>
                  <a:ext uri="{FF2B5EF4-FFF2-40B4-BE49-F238E27FC236}">
                    <a16:creationId xmlns:a16="http://schemas.microsoft.com/office/drawing/2014/main" id="{EB973B18-7A83-4B02-ED26-EB0EA1D8E5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98572" y="3320893"/>
                <a:ext cx="65672" cy="135097"/>
              </a:xfrm>
              <a:prstGeom prst="rect">
                <a:avLst/>
              </a:prstGeom>
              <a:noFill/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marL="0" marR="0" lvl="0" indent="0" defTabSz="820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</a:t>
                </a:r>
              </a:p>
            </p:txBody>
          </p:sp>
        </p:grpSp>
      </p:grpSp>
      <p:grpSp>
        <p:nvGrpSpPr>
          <p:cNvPr id="306" name="그룹 331">
            <a:extLst>
              <a:ext uri="{FF2B5EF4-FFF2-40B4-BE49-F238E27FC236}">
                <a16:creationId xmlns:a16="http://schemas.microsoft.com/office/drawing/2014/main" id="{F54A99A8-D32A-95E9-32BB-F61A6D012172}"/>
              </a:ext>
            </a:extLst>
          </p:cNvPr>
          <p:cNvGrpSpPr/>
          <p:nvPr/>
        </p:nvGrpSpPr>
        <p:grpSpPr>
          <a:xfrm>
            <a:off x="8438645" y="4813446"/>
            <a:ext cx="1425491" cy="196581"/>
            <a:chOff x="7242112" y="2498636"/>
            <a:chExt cx="1425491" cy="196581"/>
          </a:xfrm>
        </p:grpSpPr>
        <p:sp>
          <p:nvSpPr>
            <p:cNvPr id="307" name="TextBox 5">
              <a:extLst>
                <a:ext uri="{FF2B5EF4-FFF2-40B4-BE49-F238E27FC236}">
                  <a16:creationId xmlns:a16="http://schemas.microsoft.com/office/drawing/2014/main" id="{8BC74D17-6DDC-AAC2-E5E8-DEEDAFFC77EA}"/>
                </a:ext>
              </a:extLst>
            </p:cNvPr>
            <p:cNvSpPr txBox="1"/>
            <p:nvPr/>
          </p:nvSpPr>
          <p:spPr>
            <a:xfrm flipH="1">
              <a:off x="7451391" y="2511029"/>
              <a:ext cx="1216212" cy="161583"/>
            </a:xfrm>
            <a:prstGeom prst="rect">
              <a:avLst/>
            </a:prstGeom>
            <a:noFill/>
            <a:effectLst/>
          </p:spPr>
          <p:txBody>
            <a:bodyPr wrap="none" lIns="72000" tIns="0" rIns="72000" bIns="0" rtlCol="0" anchor="ctr">
              <a:spAutoFit/>
            </a:bodyPr>
            <a:lstStyle>
              <a:defPPr>
                <a:defRPr lang="en-US"/>
              </a:defPPr>
              <a:lvl1pPr defTabSz="1088502">
                <a:defRPr sz="1050" b="1" spc="-8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defTabSz="914400" latinLnBrk="1"/>
              <a:lvl3pPr defTabSz="914400" latinLnBrk="1"/>
              <a:lvl4pPr defTabSz="914400" latinLnBrk="1"/>
              <a:lvl5pPr defTabSz="914400" latinLnBrk="1"/>
              <a:lvl6pPr defTabSz="914400" latinLnBrk="1"/>
              <a:lvl7pPr defTabSz="914400" latinLnBrk="1"/>
              <a:lvl8pPr defTabSz="914400" latinLnBrk="1"/>
              <a:lvl9pPr defTabSz="914400" latinLnBrk="1"/>
            </a:lstStyle>
            <a:p>
              <a:pPr marL="0" marR="0" lvl="0" indent="0" defTabSz="108850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1" i="0" u="none" strike="noStrike" kern="0" cap="none" spc="-8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클러스터 배포 신청</a:t>
              </a:r>
            </a:p>
          </p:txBody>
        </p:sp>
        <p:grpSp>
          <p:nvGrpSpPr>
            <p:cNvPr id="308" name="그룹 333">
              <a:extLst>
                <a:ext uri="{FF2B5EF4-FFF2-40B4-BE49-F238E27FC236}">
                  <a16:creationId xmlns:a16="http://schemas.microsoft.com/office/drawing/2014/main" id="{91DF0174-C1DA-5BB8-DB23-3D2819D80924}"/>
                </a:ext>
              </a:extLst>
            </p:cNvPr>
            <p:cNvGrpSpPr/>
            <p:nvPr/>
          </p:nvGrpSpPr>
          <p:grpSpPr>
            <a:xfrm>
              <a:off x="7242112" y="2498636"/>
              <a:ext cx="190905" cy="196581"/>
              <a:chOff x="3650688" y="3306946"/>
              <a:chExt cx="159612" cy="164358"/>
            </a:xfrm>
          </p:grpSpPr>
          <p:sp>
            <p:nvSpPr>
              <p:cNvPr id="309" name="AutoShape 86">
                <a:extLst>
                  <a:ext uri="{FF2B5EF4-FFF2-40B4-BE49-F238E27FC236}">
                    <a16:creationId xmlns:a16="http://schemas.microsoft.com/office/drawing/2014/main" id="{780A2539-9BD6-BB4A-6F36-7B1645B93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0688" y="3306946"/>
                <a:ext cx="159612" cy="164358"/>
              </a:xfrm>
              <a:prstGeom prst="roundRect">
                <a:avLst>
                  <a:gd name="adj" fmla="val 10907"/>
                </a:avLst>
              </a:prstGeom>
              <a:solidFill>
                <a:srgbClr val="5F5F5F"/>
              </a:solidFill>
              <a:ln w="19050" algn="ctr">
                <a:solidFill>
                  <a:sysClr val="window" lastClr="FFFF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marL="0" marR="0" lvl="0" indent="0" defTabSz="820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  <p:sp>
            <p:nvSpPr>
              <p:cNvPr id="310" name="Text Box 87">
                <a:extLst>
                  <a:ext uri="{FF2B5EF4-FFF2-40B4-BE49-F238E27FC236}">
                    <a16:creationId xmlns:a16="http://schemas.microsoft.com/office/drawing/2014/main" id="{D172AB84-B8EC-198E-0C67-D8FF58F19C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98572" y="3320893"/>
                <a:ext cx="65672" cy="135097"/>
              </a:xfrm>
              <a:prstGeom prst="rect">
                <a:avLst/>
              </a:prstGeom>
              <a:noFill/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marL="0" marR="0" lvl="0" indent="0" defTabSz="820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6</a:t>
                </a:r>
              </a:p>
            </p:txBody>
          </p:sp>
        </p:grpSp>
      </p:grpSp>
      <p:grpSp>
        <p:nvGrpSpPr>
          <p:cNvPr id="311" name="그룹 336">
            <a:extLst>
              <a:ext uri="{FF2B5EF4-FFF2-40B4-BE49-F238E27FC236}">
                <a16:creationId xmlns:a16="http://schemas.microsoft.com/office/drawing/2014/main" id="{B0790579-A8EC-D312-2D33-AB8026B4FC5F}"/>
              </a:ext>
            </a:extLst>
          </p:cNvPr>
          <p:cNvGrpSpPr/>
          <p:nvPr/>
        </p:nvGrpSpPr>
        <p:grpSpPr>
          <a:xfrm>
            <a:off x="8438645" y="5346101"/>
            <a:ext cx="1301098" cy="196581"/>
            <a:chOff x="7242112" y="2498636"/>
            <a:chExt cx="1301098" cy="196581"/>
          </a:xfrm>
        </p:grpSpPr>
        <p:sp>
          <p:nvSpPr>
            <p:cNvPr id="312" name="TextBox 5">
              <a:extLst>
                <a:ext uri="{FF2B5EF4-FFF2-40B4-BE49-F238E27FC236}">
                  <a16:creationId xmlns:a16="http://schemas.microsoft.com/office/drawing/2014/main" id="{F20B74DC-27A9-BD7D-D7FD-463FCE7EF7B0}"/>
                </a:ext>
              </a:extLst>
            </p:cNvPr>
            <p:cNvSpPr txBox="1"/>
            <p:nvPr/>
          </p:nvSpPr>
          <p:spPr>
            <a:xfrm flipH="1">
              <a:off x="7451391" y="2511029"/>
              <a:ext cx="1091819" cy="161583"/>
            </a:xfrm>
            <a:prstGeom prst="rect">
              <a:avLst/>
            </a:prstGeom>
            <a:noFill/>
            <a:effectLst/>
          </p:spPr>
          <p:txBody>
            <a:bodyPr wrap="none" lIns="72000" tIns="0" rIns="72000" bIns="0" rtlCol="0" anchor="ctr">
              <a:spAutoFit/>
            </a:bodyPr>
            <a:lstStyle>
              <a:defPPr>
                <a:defRPr lang="en-US"/>
              </a:defPPr>
              <a:lvl1pPr defTabSz="1088502">
                <a:defRPr sz="1050" b="1" spc="-8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defTabSz="914400" latinLnBrk="1"/>
              <a:lvl3pPr defTabSz="914400" latinLnBrk="1"/>
              <a:lvl4pPr defTabSz="914400" latinLnBrk="1"/>
              <a:lvl5pPr defTabSz="914400" latinLnBrk="1"/>
              <a:lvl6pPr defTabSz="914400" latinLnBrk="1"/>
              <a:lvl7pPr defTabSz="914400" latinLnBrk="1"/>
              <a:lvl8pPr defTabSz="914400" latinLnBrk="1"/>
              <a:lvl9pPr defTabSz="914400" latinLnBrk="1"/>
            </a:lstStyle>
            <a:p>
              <a:pPr marL="0" marR="0" lvl="0" indent="0" defTabSz="108850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1" i="0" u="none" strike="noStrike" kern="0" cap="none" spc="-8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클러스터 관리 툴</a:t>
              </a:r>
            </a:p>
          </p:txBody>
        </p:sp>
        <p:grpSp>
          <p:nvGrpSpPr>
            <p:cNvPr id="313" name="그룹 338">
              <a:extLst>
                <a:ext uri="{FF2B5EF4-FFF2-40B4-BE49-F238E27FC236}">
                  <a16:creationId xmlns:a16="http://schemas.microsoft.com/office/drawing/2014/main" id="{7FADAA2A-7697-46E7-DF87-FD81A3FEED77}"/>
                </a:ext>
              </a:extLst>
            </p:cNvPr>
            <p:cNvGrpSpPr/>
            <p:nvPr/>
          </p:nvGrpSpPr>
          <p:grpSpPr>
            <a:xfrm>
              <a:off x="7242112" y="2498636"/>
              <a:ext cx="190905" cy="196581"/>
              <a:chOff x="3650688" y="3306946"/>
              <a:chExt cx="159612" cy="164358"/>
            </a:xfrm>
          </p:grpSpPr>
          <p:sp>
            <p:nvSpPr>
              <p:cNvPr id="314" name="AutoShape 86">
                <a:extLst>
                  <a:ext uri="{FF2B5EF4-FFF2-40B4-BE49-F238E27FC236}">
                    <a16:creationId xmlns:a16="http://schemas.microsoft.com/office/drawing/2014/main" id="{E6D18BD6-154C-D3C2-85AA-997ED677E9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0688" y="3306946"/>
                <a:ext cx="159612" cy="164358"/>
              </a:xfrm>
              <a:prstGeom prst="roundRect">
                <a:avLst>
                  <a:gd name="adj" fmla="val 10907"/>
                </a:avLst>
              </a:prstGeom>
              <a:solidFill>
                <a:srgbClr val="5F5F5F"/>
              </a:solidFill>
              <a:ln w="19050" algn="ctr">
                <a:solidFill>
                  <a:sysClr val="window" lastClr="FFFF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marL="0" marR="0" lvl="0" indent="0" defTabSz="820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  <p:sp>
            <p:nvSpPr>
              <p:cNvPr id="315" name="Text Box 87">
                <a:extLst>
                  <a:ext uri="{FF2B5EF4-FFF2-40B4-BE49-F238E27FC236}">
                    <a16:creationId xmlns:a16="http://schemas.microsoft.com/office/drawing/2014/main" id="{8ECAEDCE-F96B-AD57-E045-5B399484E5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98572" y="3320893"/>
                <a:ext cx="65672" cy="135097"/>
              </a:xfrm>
              <a:prstGeom prst="rect">
                <a:avLst/>
              </a:prstGeom>
              <a:noFill/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marL="0" marR="0" lvl="0" indent="0" defTabSz="820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7</a:t>
                </a:r>
              </a:p>
            </p:txBody>
          </p:sp>
        </p:grpSp>
      </p:grpSp>
      <p:grpSp>
        <p:nvGrpSpPr>
          <p:cNvPr id="316" name="그룹 341">
            <a:extLst>
              <a:ext uri="{FF2B5EF4-FFF2-40B4-BE49-F238E27FC236}">
                <a16:creationId xmlns:a16="http://schemas.microsoft.com/office/drawing/2014/main" id="{172BA67F-D337-1129-FFC9-D8A72551D708}"/>
              </a:ext>
            </a:extLst>
          </p:cNvPr>
          <p:cNvGrpSpPr/>
          <p:nvPr/>
        </p:nvGrpSpPr>
        <p:grpSpPr>
          <a:xfrm>
            <a:off x="8438645" y="5878749"/>
            <a:ext cx="1821433" cy="196581"/>
            <a:chOff x="7242112" y="2498636"/>
            <a:chExt cx="1821433" cy="196581"/>
          </a:xfrm>
        </p:grpSpPr>
        <p:sp>
          <p:nvSpPr>
            <p:cNvPr id="317" name="TextBox 5">
              <a:extLst>
                <a:ext uri="{FF2B5EF4-FFF2-40B4-BE49-F238E27FC236}">
                  <a16:creationId xmlns:a16="http://schemas.microsoft.com/office/drawing/2014/main" id="{29E3DE82-E66E-327B-9E25-FA2FFA3CDCB3}"/>
                </a:ext>
              </a:extLst>
            </p:cNvPr>
            <p:cNvSpPr txBox="1"/>
            <p:nvPr/>
          </p:nvSpPr>
          <p:spPr>
            <a:xfrm flipH="1">
              <a:off x="7451391" y="2511029"/>
              <a:ext cx="1612154" cy="161583"/>
            </a:xfrm>
            <a:prstGeom prst="rect">
              <a:avLst/>
            </a:prstGeom>
            <a:noFill/>
            <a:effectLst/>
          </p:spPr>
          <p:txBody>
            <a:bodyPr wrap="none" lIns="72000" tIns="0" rIns="72000" bIns="0" rtlCol="0" anchor="ctr">
              <a:spAutoFit/>
            </a:bodyPr>
            <a:lstStyle>
              <a:defPPr>
                <a:defRPr lang="en-US"/>
              </a:defPPr>
              <a:lvl1pPr defTabSz="1088502">
                <a:defRPr sz="1050" b="1" spc="-8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defTabSz="914400" latinLnBrk="1"/>
              <a:lvl3pPr defTabSz="914400" latinLnBrk="1"/>
              <a:lvl4pPr defTabSz="914400" latinLnBrk="1"/>
              <a:lvl5pPr defTabSz="914400" latinLnBrk="1"/>
              <a:lvl6pPr defTabSz="914400" latinLnBrk="1"/>
              <a:lvl7pPr defTabSz="914400" latinLnBrk="1"/>
              <a:lvl8pPr defTabSz="914400" latinLnBrk="1"/>
              <a:lvl9pPr defTabSz="914400" latinLnBrk="1"/>
            </a:lstStyle>
            <a:p>
              <a:pPr marL="0" marR="0" lvl="0" indent="0" defTabSz="108850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-8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Windows </a:t>
              </a:r>
              <a:r>
                <a:rPr kumimoji="0" lang="ko-KR" altLang="en-US" sz="1050" b="1" i="0" u="none" strike="noStrike" kern="0" cap="none" spc="-8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클러스터 플랫폼</a:t>
              </a:r>
            </a:p>
          </p:txBody>
        </p:sp>
        <p:grpSp>
          <p:nvGrpSpPr>
            <p:cNvPr id="318" name="그룹 343">
              <a:extLst>
                <a:ext uri="{FF2B5EF4-FFF2-40B4-BE49-F238E27FC236}">
                  <a16:creationId xmlns:a16="http://schemas.microsoft.com/office/drawing/2014/main" id="{307FCA02-CD85-6BB1-3653-8964713CDBB1}"/>
                </a:ext>
              </a:extLst>
            </p:cNvPr>
            <p:cNvGrpSpPr/>
            <p:nvPr/>
          </p:nvGrpSpPr>
          <p:grpSpPr>
            <a:xfrm>
              <a:off x="7242112" y="2498636"/>
              <a:ext cx="190905" cy="196581"/>
              <a:chOff x="3650688" y="3306946"/>
              <a:chExt cx="159612" cy="164358"/>
            </a:xfrm>
          </p:grpSpPr>
          <p:sp>
            <p:nvSpPr>
              <p:cNvPr id="319" name="AutoShape 86">
                <a:extLst>
                  <a:ext uri="{FF2B5EF4-FFF2-40B4-BE49-F238E27FC236}">
                    <a16:creationId xmlns:a16="http://schemas.microsoft.com/office/drawing/2014/main" id="{601348F4-B442-BC88-F646-51399E3B2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0688" y="3306946"/>
                <a:ext cx="159612" cy="164358"/>
              </a:xfrm>
              <a:prstGeom prst="roundRect">
                <a:avLst>
                  <a:gd name="adj" fmla="val 10907"/>
                </a:avLst>
              </a:prstGeom>
              <a:solidFill>
                <a:srgbClr val="5F5F5F"/>
              </a:solidFill>
              <a:ln w="19050" algn="ctr">
                <a:solidFill>
                  <a:sysClr val="window" lastClr="FFFF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marL="0" marR="0" lvl="0" indent="0" defTabSz="820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  <p:sp>
            <p:nvSpPr>
              <p:cNvPr id="320" name="Text Box 87">
                <a:extLst>
                  <a:ext uri="{FF2B5EF4-FFF2-40B4-BE49-F238E27FC236}">
                    <a16:creationId xmlns:a16="http://schemas.microsoft.com/office/drawing/2014/main" id="{AD6740A1-2761-FB07-7EB8-ECE34D49F4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98572" y="3320893"/>
                <a:ext cx="65672" cy="135097"/>
              </a:xfrm>
              <a:prstGeom prst="rect">
                <a:avLst/>
              </a:prstGeom>
              <a:noFill/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marL="0" marR="0" lvl="0" indent="0" defTabSz="820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8</a:t>
                </a:r>
              </a:p>
            </p:txBody>
          </p:sp>
        </p:grpSp>
      </p:grpSp>
      <p:cxnSp>
        <p:nvCxnSpPr>
          <p:cNvPr id="321" name="직선 연결선 346">
            <a:extLst>
              <a:ext uri="{FF2B5EF4-FFF2-40B4-BE49-F238E27FC236}">
                <a16:creationId xmlns:a16="http://schemas.microsoft.com/office/drawing/2014/main" id="{79D85AE3-E22F-96D1-084F-62C81174FA15}"/>
              </a:ext>
            </a:extLst>
          </p:cNvPr>
          <p:cNvCxnSpPr/>
          <p:nvPr/>
        </p:nvCxnSpPr>
        <p:spPr>
          <a:xfrm>
            <a:off x="8429120" y="2514789"/>
            <a:ext cx="2280597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ysDot"/>
            <a:miter lim="800000"/>
          </a:ln>
          <a:effectLst/>
        </p:spPr>
      </p:cxnSp>
      <p:cxnSp>
        <p:nvCxnSpPr>
          <p:cNvPr id="322" name="직선 연결선 347">
            <a:extLst>
              <a:ext uri="{FF2B5EF4-FFF2-40B4-BE49-F238E27FC236}">
                <a16:creationId xmlns:a16="http://schemas.microsoft.com/office/drawing/2014/main" id="{8FDD7344-657B-E6A0-5ADA-FA9D0489CEB5}"/>
              </a:ext>
            </a:extLst>
          </p:cNvPr>
          <p:cNvCxnSpPr/>
          <p:nvPr/>
        </p:nvCxnSpPr>
        <p:spPr>
          <a:xfrm>
            <a:off x="8429120" y="3047444"/>
            <a:ext cx="2280597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ysDot"/>
            <a:miter lim="800000"/>
          </a:ln>
          <a:effectLst/>
        </p:spPr>
      </p:cxnSp>
      <p:cxnSp>
        <p:nvCxnSpPr>
          <p:cNvPr id="323" name="직선 연결선 348">
            <a:extLst>
              <a:ext uri="{FF2B5EF4-FFF2-40B4-BE49-F238E27FC236}">
                <a16:creationId xmlns:a16="http://schemas.microsoft.com/office/drawing/2014/main" id="{259EA356-28C2-C674-81DB-36DBB10EB26C}"/>
              </a:ext>
            </a:extLst>
          </p:cNvPr>
          <p:cNvCxnSpPr/>
          <p:nvPr/>
        </p:nvCxnSpPr>
        <p:spPr>
          <a:xfrm>
            <a:off x="8429120" y="3580099"/>
            <a:ext cx="2280597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ysDot"/>
            <a:miter lim="800000"/>
          </a:ln>
          <a:effectLst/>
        </p:spPr>
      </p:cxnSp>
      <p:cxnSp>
        <p:nvCxnSpPr>
          <p:cNvPr id="324" name="직선 연결선 349">
            <a:extLst>
              <a:ext uri="{FF2B5EF4-FFF2-40B4-BE49-F238E27FC236}">
                <a16:creationId xmlns:a16="http://schemas.microsoft.com/office/drawing/2014/main" id="{C291B41A-1D90-A63C-3287-A96B34B44CB9}"/>
              </a:ext>
            </a:extLst>
          </p:cNvPr>
          <p:cNvCxnSpPr/>
          <p:nvPr/>
        </p:nvCxnSpPr>
        <p:spPr>
          <a:xfrm>
            <a:off x="8429120" y="4112754"/>
            <a:ext cx="2280597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ysDot"/>
            <a:miter lim="800000"/>
          </a:ln>
          <a:effectLst/>
        </p:spPr>
      </p:cxnSp>
      <p:cxnSp>
        <p:nvCxnSpPr>
          <p:cNvPr id="325" name="직선 연결선 350">
            <a:extLst>
              <a:ext uri="{FF2B5EF4-FFF2-40B4-BE49-F238E27FC236}">
                <a16:creationId xmlns:a16="http://schemas.microsoft.com/office/drawing/2014/main" id="{95DF81C7-37D5-3792-E6D6-875AB460C366}"/>
              </a:ext>
            </a:extLst>
          </p:cNvPr>
          <p:cNvCxnSpPr/>
          <p:nvPr/>
        </p:nvCxnSpPr>
        <p:spPr>
          <a:xfrm>
            <a:off x="8429120" y="4645409"/>
            <a:ext cx="2280597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ysDot"/>
            <a:miter lim="800000"/>
          </a:ln>
          <a:effectLst/>
        </p:spPr>
      </p:cxnSp>
      <p:cxnSp>
        <p:nvCxnSpPr>
          <p:cNvPr id="326" name="직선 연결선 351">
            <a:extLst>
              <a:ext uri="{FF2B5EF4-FFF2-40B4-BE49-F238E27FC236}">
                <a16:creationId xmlns:a16="http://schemas.microsoft.com/office/drawing/2014/main" id="{EB017D53-3696-AF81-E14B-85A525E81AFC}"/>
              </a:ext>
            </a:extLst>
          </p:cNvPr>
          <p:cNvCxnSpPr/>
          <p:nvPr/>
        </p:nvCxnSpPr>
        <p:spPr>
          <a:xfrm>
            <a:off x="8429120" y="5178064"/>
            <a:ext cx="2280597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ysDot"/>
            <a:miter lim="800000"/>
          </a:ln>
          <a:effectLst/>
        </p:spPr>
      </p:cxnSp>
      <p:cxnSp>
        <p:nvCxnSpPr>
          <p:cNvPr id="327" name="직선 연결선 352">
            <a:extLst>
              <a:ext uri="{FF2B5EF4-FFF2-40B4-BE49-F238E27FC236}">
                <a16:creationId xmlns:a16="http://schemas.microsoft.com/office/drawing/2014/main" id="{621BE1CB-D223-0A27-A872-272C8A2E6D3A}"/>
              </a:ext>
            </a:extLst>
          </p:cNvPr>
          <p:cNvCxnSpPr/>
          <p:nvPr/>
        </p:nvCxnSpPr>
        <p:spPr>
          <a:xfrm>
            <a:off x="8429120" y="5710719"/>
            <a:ext cx="2280597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ysDot"/>
            <a:miter lim="800000"/>
          </a:ln>
          <a:effectLst/>
        </p:spPr>
      </p:cxnSp>
      <p:cxnSp>
        <p:nvCxnSpPr>
          <p:cNvPr id="328" name="직선 화살표 연결선 9">
            <a:extLst>
              <a:ext uri="{FF2B5EF4-FFF2-40B4-BE49-F238E27FC236}">
                <a16:creationId xmlns:a16="http://schemas.microsoft.com/office/drawing/2014/main" id="{112BE670-34E6-66DE-9812-A2647EDF4CB2}"/>
              </a:ext>
            </a:extLst>
          </p:cNvPr>
          <p:cNvCxnSpPr>
            <a:cxnSpLocks/>
            <a:stCxn id="204" idx="2"/>
          </p:cNvCxnSpPr>
          <p:nvPr/>
        </p:nvCxnSpPr>
        <p:spPr>
          <a:xfrm>
            <a:off x="2075136" y="2997984"/>
            <a:ext cx="0" cy="515897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329" name="Text Placeholder 2">
            <a:extLst>
              <a:ext uri="{FF2B5EF4-FFF2-40B4-BE49-F238E27FC236}">
                <a16:creationId xmlns:a16="http://schemas.microsoft.com/office/drawing/2014/main" id="{C67D6BCA-23D8-0BAB-0314-2B3203531A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4966504" cy="68580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K8s </a:t>
            </a:r>
            <a:r>
              <a:rPr lang="en-US" dirty="0" err="1">
                <a:solidFill>
                  <a:schemeClr val="accent2"/>
                </a:solidFill>
              </a:rPr>
              <a:t>Monitoring&amp;Logging</a:t>
            </a:r>
            <a:r>
              <a:rPr lang="en-US" dirty="0">
                <a:solidFill>
                  <a:schemeClr val="accent2"/>
                </a:solidFill>
              </a:rPr>
              <a:t> cluster</a:t>
            </a:r>
          </a:p>
          <a:p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KR" panose="020B0503050203000203" pitchFamily="50" charset="-127"/>
                <a:ea typeface="IBM Plex Sans KR" panose="020B0503050203000203" pitchFamily="50" charset="-127"/>
              </a:rPr>
              <a:t>K</a:t>
            </a:r>
            <a:r>
              <a:rPr lang="en-US" altLang="ko-KR" sz="2800" dirty="0" err="1">
                <a:solidFill>
                  <a:srgbClr val="000000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ubernetes</a:t>
            </a:r>
            <a:r>
              <a:rPr lang="en-US" altLang="ko-KR" sz="2800" dirty="0">
                <a:solidFill>
                  <a:srgbClr val="000000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 </a:t>
            </a:r>
            <a:r>
              <a:rPr lang="ko-KR" altLang="en-US" sz="2800" dirty="0">
                <a:solidFill>
                  <a:srgbClr val="000000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기본 </a:t>
            </a:r>
            <a:r>
              <a:rPr lang="ko-KR" altLang="en-US" sz="2800" dirty="0" err="1">
                <a:solidFill>
                  <a:srgbClr val="000000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아키텍쳐</a:t>
            </a:r>
            <a:endParaRPr lang="en-US" altLang="ko-KR" sz="2800" dirty="0">
              <a:solidFill>
                <a:srgbClr val="000000"/>
              </a:solidFill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F657BCC1-E9DC-1610-3D87-660BB3B249BF}"/>
              </a:ext>
            </a:extLst>
          </p:cNvPr>
          <p:cNvSpPr txBox="1"/>
          <p:nvPr/>
        </p:nvSpPr>
        <p:spPr>
          <a:xfrm>
            <a:off x="834243" y="1170273"/>
            <a:ext cx="914400" cy="914400"/>
          </a:xfrm>
          <a:prstGeom prst="rect">
            <a:avLst/>
          </a:prstGeom>
        </p:spPr>
        <p:txBody>
          <a:bodyPr wrap="none" lIns="91440" tIns="45720" rIns="91440" bIns="4572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ko-KR" altLang="en-US" sz="2000" dirty="0">
                <a:latin typeface="IBM Plex Sans" charset="0"/>
                <a:ea typeface="IBM Plex Sans" charset="0"/>
                <a:cs typeface="IBM Plex Sans" charset="0"/>
              </a:rPr>
              <a:t>주요과제 </a:t>
            </a:r>
            <a:r>
              <a:rPr lang="en-US" altLang="ko-KR" sz="2000" dirty="0">
                <a:latin typeface="IBM Plex Sans" charset="0"/>
                <a:ea typeface="IBM Plex Sans" charset="0"/>
                <a:cs typeface="IBM Plex Sans" charset="0"/>
              </a:rPr>
              <a:t>:</a:t>
            </a:r>
            <a:r>
              <a:rPr lang="ko-KR" altLang="en-US" sz="2000" dirty="0"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lang="en-US" altLang="ko-KR" sz="2000" dirty="0">
                <a:latin typeface="IBM Plex Sans" charset="0"/>
                <a:ea typeface="IBM Plex Sans" charset="0"/>
                <a:cs typeface="IBM Plex Sans" charset="0"/>
              </a:rPr>
              <a:t>2</a:t>
            </a:r>
            <a:r>
              <a:rPr lang="ko-KR" altLang="en-US" sz="2000" dirty="0">
                <a:latin typeface="IBM Plex Sans" charset="0"/>
                <a:ea typeface="IBM Plex Sans" charset="0"/>
                <a:cs typeface="IBM Plex Sans" charset="0"/>
              </a:rPr>
              <a:t>번 </a:t>
            </a:r>
            <a:r>
              <a:rPr lang="en-US" altLang="ko-KR" sz="2000" dirty="0">
                <a:latin typeface="IBM Plex Sans" charset="0"/>
                <a:ea typeface="IBM Plex Sans" charset="0"/>
                <a:cs typeface="IBM Plex Sans" charset="0"/>
              </a:rPr>
              <a:t>/</a:t>
            </a:r>
            <a:r>
              <a:rPr lang="ko-KR" altLang="en-US" sz="2000" dirty="0">
                <a:latin typeface="IBM Plex Sans" charset="0"/>
                <a:ea typeface="IBM Plex Sans" charset="0"/>
                <a:cs typeface="IBM Plex Sans" charset="0"/>
              </a:rPr>
              <a:t> 다른 과제와의 </a:t>
            </a:r>
            <a:r>
              <a:rPr lang="en-US" altLang="ko-KR" sz="2000" dirty="0">
                <a:latin typeface="IBM Plex Sans" charset="0"/>
                <a:ea typeface="IBM Plex Sans" charset="0"/>
                <a:cs typeface="IBM Plex Sans" charset="0"/>
              </a:rPr>
              <a:t>Integration</a:t>
            </a:r>
            <a:r>
              <a:rPr lang="ko-KR" altLang="en-US" sz="2000" dirty="0">
                <a:latin typeface="IBM Plex Sans" charset="0"/>
                <a:ea typeface="IBM Plex Sans" charset="0"/>
                <a:cs typeface="IBM Plex Sans" charset="0"/>
              </a:rPr>
              <a:t>이 필수적이다</a:t>
            </a:r>
            <a:r>
              <a:rPr lang="en-US" altLang="ko-KR" sz="2000" dirty="0">
                <a:latin typeface="IBM Plex Sans" charset="0"/>
                <a:ea typeface="IBM Plex Sans" charset="0"/>
                <a:cs typeface="IBM Plex Sans" charset="0"/>
              </a:rPr>
              <a:t>.</a:t>
            </a:r>
            <a:endParaRPr lang="en-KR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827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DE802-CC45-0871-BF4A-4023C56AEE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4966504" cy="68580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K8s </a:t>
            </a:r>
            <a:r>
              <a:rPr lang="en-US" dirty="0" err="1">
                <a:solidFill>
                  <a:schemeClr val="accent2"/>
                </a:solidFill>
              </a:rPr>
              <a:t>Monitoring&amp;Logging</a:t>
            </a:r>
            <a:r>
              <a:rPr lang="en-US" dirty="0">
                <a:solidFill>
                  <a:schemeClr val="accent2"/>
                </a:solidFill>
              </a:rPr>
              <a:t> cluster</a:t>
            </a:r>
          </a:p>
          <a:p>
            <a:r>
              <a:rPr lang="ko-KR" altLang="en-US" sz="2800" dirty="0">
                <a:solidFill>
                  <a:srgbClr val="000000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rPr>
              <a:t>과제 목표</a:t>
            </a:r>
            <a:endParaRPr lang="en-US" altLang="ko-KR" sz="2800" dirty="0">
              <a:solidFill>
                <a:srgbClr val="000000"/>
              </a:solidFill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603833-2564-0055-A6FF-94F9E2DB917D}"/>
              </a:ext>
            </a:extLst>
          </p:cNvPr>
          <p:cNvSpPr txBox="1"/>
          <p:nvPr/>
        </p:nvSpPr>
        <p:spPr>
          <a:xfrm>
            <a:off x="122579" y="1111248"/>
            <a:ext cx="914400" cy="914400"/>
          </a:xfrm>
          <a:prstGeom prst="rect">
            <a:avLst/>
          </a:prstGeom>
        </p:spPr>
        <p:txBody>
          <a:bodyPr wrap="none" lIns="91440" tIns="45720" rIns="91440" bIns="4572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en-US" altLang="ko-KR" sz="2000" dirty="0">
                <a:latin typeface="IBM Plex Sans" charset="0"/>
                <a:ea typeface="IBM Plex Sans" charset="0"/>
                <a:cs typeface="IBM Plex Sans" charset="0"/>
              </a:rPr>
              <a:t>1</a:t>
            </a:r>
            <a:r>
              <a:rPr lang="ko-KR" altLang="en-US" sz="2000" dirty="0">
                <a:latin typeface="IBM Plex Sans" charset="0"/>
                <a:ea typeface="IBM Plex Sans" charset="0"/>
                <a:cs typeface="IBM Plex Sans" charset="0"/>
              </a:rPr>
              <a:t>차 과제에서 구성했던 </a:t>
            </a:r>
            <a:r>
              <a:rPr lang="en-US" altLang="ko-KR" sz="2000" dirty="0">
                <a:latin typeface="IBM Plex Sans" charset="0"/>
                <a:ea typeface="IBM Plex Sans" charset="0"/>
                <a:cs typeface="IBM Plex Sans" charset="0"/>
              </a:rPr>
              <a:t>K8s Cluster</a:t>
            </a:r>
            <a:r>
              <a:rPr lang="ko-KR" altLang="en-US" sz="2000" dirty="0">
                <a:latin typeface="IBM Plex Sans" charset="0"/>
                <a:ea typeface="IBM Plex Sans" charset="0"/>
                <a:cs typeface="IBM Plex Sans" charset="0"/>
              </a:rPr>
              <a:t> 모니터링 방식</a:t>
            </a:r>
            <a:r>
              <a:rPr lang="en-US" altLang="ko-KR" sz="2000" dirty="0">
                <a:latin typeface="IBM Plex Sans" charset="0"/>
                <a:ea typeface="IBM Plex Sans" charset="0"/>
                <a:cs typeface="IBM Plex Sans" charset="0"/>
              </a:rPr>
              <a:t> Single Cluster -&gt; Multi Cluster Monitoring</a:t>
            </a:r>
            <a:r>
              <a:rPr lang="ko-KR" altLang="en-US" sz="2000" dirty="0">
                <a:latin typeface="IBM Plex Sans" charset="0"/>
                <a:ea typeface="IBM Plex Sans" charset="0"/>
                <a:cs typeface="IBM Plex Sans" charset="0"/>
              </a:rPr>
              <a:t> 방식으로 변경</a:t>
            </a:r>
            <a:endParaRPr lang="en-KR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8F798DB-964B-0D99-3B15-7BA50A585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15" y="1456508"/>
            <a:ext cx="3009418" cy="448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621479-68BE-0A01-FFB7-8065879B4AB4}"/>
              </a:ext>
            </a:extLst>
          </p:cNvPr>
          <p:cNvSpPr txBox="1"/>
          <p:nvPr/>
        </p:nvSpPr>
        <p:spPr>
          <a:xfrm>
            <a:off x="2422002" y="5942873"/>
            <a:ext cx="2500132" cy="150471"/>
          </a:xfrm>
          <a:prstGeom prst="rect">
            <a:avLst/>
          </a:prstGeom>
        </p:spPr>
        <p:txBody>
          <a:bodyPr wrap="square" lIns="91440" tIns="45720" rIns="91440" bIns="4572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en-US" altLang="ko-KR" sz="2000" dirty="0">
                <a:latin typeface="IBM Plex Sans" charset="0"/>
                <a:ea typeface="IBM Plex Sans" charset="0"/>
                <a:cs typeface="IBM Plex Sans" charset="0"/>
              </a:rPr>
              <a:t>Single</a:t>
            </a:r>
            <a:r>
              <a:rPr lang="ko-KR" altLang="en-US" sz="20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Cluster</a:t>
            </a:r>
            <a:endParaRPr lang="en-KR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2056" name="Picture 8" descr="see Icon - Free PNG &amp; SVG 29768 - Noun Project">
            <a:extLst>
              <a:ext uri="{FF2B5EF4-FFF2-40B4-BE49-F238E27FC236}">
                <a16:creationId xmlns:a16="http://schemas.microsoft.com/office/drawing/2014/main" id="{AF8DB2F7-2C0A-C4EA-15AD-D1A67894E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77" y="3005690"/>
            <a:ext cx="10414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18166F-00EA-5A28-1146-2C15ED250831}"/>
              </a:ext>
            </a:extLst>
          </p:cNvPr>
          <p:cNvSpPr txBox="1"/>
          <p:nvPr/>
        </p:nvSpPr>
        <p:spPr>
          <a:xfrm>
            <a:off x="480510" y="4058917"/>
            <a:ext cx="1493134" cy="162046"/>
          </a:xfrm>
          <a:prstGeom prst="rect">
            <a:avLst/>
          </a:prstGeom>
        </p:spPr>
        <p:txBody>
          <a:bodyPr wrap="square" lIns="91440" tIns="45720" rIns="91440" bIns="4572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en-KR" sz="20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Monitoring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5CC4D9A-3ADB-F2D8-1C3E-E5B7B9475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305" y="1456508"/>
            <a:ext cx="3009418" cy="448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49DC20-288B-DAE6-C0E0-93461EBFA70F}"/>
              </a:ext>
            </a:extLst>
          </p:cNvPr>
          <p:cNvSpPr txBox="1"/>
          <p:nvPr/>
        </p:nvSpPr>
        <p:spPr>
          <a:xfrm>
            <a:off x="8037492" y="5942873"/>
            <a:ext cx="2500132" cy="150471"/>
          </a:xfrm>
          <a:prstGeom prst="rect">
            <a:avLst/>
          </a:prstGeom>
        </p:spPr>
        <p:txBody>
          <a:bodyPr wrap="square" lIns="91440" tIns="45720" rIns="91440" bIns="4572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Single</a:t>
            </a:r>
            <a:r>
              <a:rPr lang="ko-KR" altLang="en-US" sz="20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Cluster</a:t>
            </a:r>
            <a:endParaRPr lang="en-KR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0" name="Picture 8" descr="see Icon - Free PNG &amp; SVG 29768 - Noun Project">
            <a:extLst>
              <a:ext uri="{FF2B5EF4-FFF2-40B4-BE49-F238E27FC236}">
                <a16:creationId xmlns:a16="http://schemas.microsoft.com/office/drawing/2014/main" id="{024E108F-8621-A6BE-EECE-1AB2A9B9D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867" y="3005690"/>
            <a:ext cx="10414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398495-69F8-14B4-ED36-3395B7807FC7}"/>
              </a:ext>
            </a:extLst>
          </p:cNvPr>
          <p:cNvSpPr txBox="1"/>
          <p:nvPr/>
        </p:nvSpPr>
        <p:spPr>
          <a:xfrm>
            <a:off x="6096000" y="4058917"/>
            <a:ext cx="1493134" cy="162046"/>
          </a:xfrm>
          <a:prstGeom prst="rect">
            <a:avLst/>
          </a:prstGeom>
        </p:spPr>
        <p:txBody>
          <a:bodyPr wrap="square" lIns="91440" tIns="45720" rIns="91440" bIns="4572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en-KR" sz="20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Monitoring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96B88258-772D-B916-A2E5-2E454611A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529" y="1456507"/>
            <a:ext cx="3009418" cy="448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1D39AE4-406F-2598-629D-B64C0E9912D5}"/>
              </a:ext>
            </a:extLst>
          </p:cNvPr>
          <p:cNvSpPr txBox="1"/>
          <p:nvPr/>
        </p:nvSpPr>
        <p:spPr>
          <a:xfrm>
            <a:off x="4998173" y="5954699"/>
            <a:ext cx="2500132" cy="150471"/>
          </a:xfrm>
          <a:prstGeom prst="rect">
            <a:avLst/>
          </a:prstGeom>
        </p:spPr>
        <p:txBody>
          <a:bodyPr wrap="square" lIns="91440" tIns="45720" rIns="91440" bIns="4572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en-US" sz="2000" dirty="0">
                <a:latin typeface="IBM Plex Sans" charset="0"/>
                <a:ea typeface="IBM Plex Sans" charset="0"/>
                <a:cs typeface="IBM Plex Sans" charset="0"/>
              </a:rPr>
              <a:t>Multi Cluster</a:t>
            </a:r>
            <a:endParaRPr lang="en-KR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7" name="Picture 8" descr="see Icon - Free PNG &amp; SVG 29768 - Noun Project">
            <a:extLst>
              <a:ext uri="{FF2B5EF4-FFF2-40B4-BE49-F238E27FC236}">
                <a16:creationId xmlns:a16="http://schemas.microsoft.com/office/drawing/2014/main" id="{A6820593-8E53-FBDB-51B1-DB44CA83D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667" y="3005690"/>
            <a:ext cx="10414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C4F3EA7-43E9-8E66-D441-3DA12CCB098E}"/>
              </a:ext>
            </a:extLst>
          </p:cNvPr>
          <p:cNvSpPr txBox="1"/>
          <p:nvPr/>
        </p:nvSpPr>
        <p:spPr>
          <a:xfrm>
            <a:off x="820800" y="4058917"/>
            <a:ext cx="1493134" cy="162046"/>
          </a:xfrm>
          <a:prstGeom prst="rect">
            <a:avLst/>
          </a:prstGeom>
        </p:spPr>
        <p:txBody>
          <a:bodyPr wrap="square" lIns="91440" tIns="45720" rIns="91440" bIns="4572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en-KR" sz="20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Monitoring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2B634160-8EDB-489D-9710-A6BC39AD7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060" y="1456507"/>
            <a:ext cx="3009418" cy="448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6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  <p:bldP spid="11" grpId="0"/>
      <p:bldP spid="16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3CF21E9-32A3-4101-A413-DBA9256F40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6667500" cy="22860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K8s </a:t>
            </a:r>
            <a:r>
              <a:rPr lang="en-US" dirty="0" err="1">
                <a:solidFill>
                  <a:schemeClr val="accent2"/>
                </a:solidFill>
              </a:rPr>
              <a:t>Monitoring&amp;Logging</a:t>
            </a:r>
            <a:r>
              <a:rPr lang="en-US" dirty="0">
                <a:solidFill>
                  <a:schemeClr val="accent2"/>
                </a:solidFill>
              </a:rPr>
              <a:t> cluster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E8A58EC-0976-4296-BB18-739DBF489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8224"/>
            <a:ext cx="11430000" cy="669544"/>
          </a:xfrm>
        </p:spPr>
        <p:txBody>
          <a:bodyPr/>
          <a:lstStyle/>
          <a:p>
            <a:r>
              <a:rPr lang="en-US" altLang="ko-KR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K8s </a:t>
            </a:r>
            <a:r>
              <a:rPr lang="ko-KR" altLang="en-US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모니터링</a:t>
            </a:r>
            <a:r>
              <a:rPr lang="en-US" altLang="ko-KR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 </a:t>
            </a:r>
            <a:r>
              <a:rPr lang="ko-KR" altLang="en-US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클러스터 요구분석사항</a:t>
            </a:r>
            <a:endParaRPr lang="en-US" sz="2800" dirty="0"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3459798-D82E-4388-D1AC-0376D2324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414133"/>
              </p:ext>
            </p:extLst>
          </p:nvPr>
        </p:nvGraphicFramePr>
        <p:xfrm>
          <a:off x="381000" y="1919942"/>
          <a:ext cx="10886768" cy="34660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5647">
                  <a:extLst>
                    <a:ext uri="{9D8B030D-6E8A-4147-A177-3AD203B41FA5}">
                      <a16:colId xmlns:a16="http://schemas.microsoft.com/office/drawing/2014/main" val="391415234"/>
                    </a:ext>
                  </a:extLst>
                </a:gridCol>
                <a:gridCol w="3474180">
                  <a:extLst>
                    <a:ext uri="{9D8B030D-6E8A-4147-A177-3AD203B41FA5}">
                      <a16:colId xmlns:a16="http://schemas.microsoft.com/office/drawing/2014/main" val="867965483"/>
                    </a:ext>
                  </a:extLst>
                </a:gridCol>
                <a:gridCol w="6056941">
                  <a:extLst>
                    <a:ext uri="{9D8B030D-6E8A-4147-A177-3AD203B41FA5}">
                      <a16:colId xmlns:a16="http://schemas.microsoft.com/office/drawing/2014/main" val="1549316504"/>
                    </a:ext>
                  </a:extLst>
                </a:gridCol>
              </a:tblGrid>
              <a:tr h="187740">
                <a:tc>
                  <a:txBody>
                    <a:bodyPr/>
                    <a:lstStyle/>
                    <a:p>
                      <a:pPr marL="0" marR="0" lvl="2" indent="0" algn="ctr" defTabSz="957838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SzPct val="9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400" b="1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</a:rPr>
                        <a:t>항목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2" indent="0" algn="ctr" defTabSz="957838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SzPct val="9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400" b="1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</a:rPr>
                        <a:t>요구분석사항</a:t>
                      </a: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2" indent="0" algn="ctr" defTabSz="957838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SzPct val="9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400" b="1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</a:rPr>
                        <a:t>요구분석사항 </a:t>
                      </a:r>
                      <a:r>
                        <a:rPr kumimoji="1" lang="en-US" altLang="ko-KR" sz="1400" b="1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</a:rPr>
                        <a:t>(</a:t>
                      </a:r>
                      <a:r>
                        <a:rPr kumimoji="1" lang="ko-KR" altLang="en-US" sz="1400" b="1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</a:rPr>
                        <a:t>상세</a:t>
                      </a:r>
                      <a:r>
                        <a:rPr kumimoji="1" lang="en-US" altLang="ko-KR" sz="1400" b="1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</a:rPr>
                        <a:t>)</a:t>
                      </a:r>
                      <a:endParaRPr kumimoji="1" lang="ko-KR" altLang="en-US" sz="1400" b="1" kern="1200" spc="0" baseline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1"/>
                        </a:gradFill>
                        <a:latin typeface="IBM Plex Sans KR" panose="020B0503050203000203" pitchFamily="50" charset="-127"/>
                        <a:ea typeface="IBM Plex Sans KR" panose="020B0503050203000203" pitchFamily="50" charset="-127"/>
                        <a:cs typeface="+mn-cs"/>
                      </a:endParaRP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3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894985"/>
                  </a:ext>
                </a:extLst>
              </a:tr>
              <a:tr h="1971270">
                <a:tc>
                  <a:txBody>
                    <a:bodyPr/>
                    <a:lstStyle/>
                    <a:p>
                      <a:pPr marL="0" marR="0" lvl="2" indent="0" algn="ctr" defTabSz="957838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SzPct val="9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400" b="1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</a:rPr>
                        <a:t>Monitoring</a:t>
                      </a:r>
                      <a:endParaRPr kumimoji="1" lang="ko-KR" altLang="en-US" sz="1400" b="1" kern="1200" spc="0" baseline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1"/>
                        </a:gradFill>
                        <a:latin typeface="IBM Plex Sans KR" panose="020B0503050203000203" pitchFamily="50" charset="-127"/>
                        <a:ea typeface="IBM Plex Sans KR" panose="020B0503050203000203" pitchFamily="50" charset="-127"/>
                        <a:cs typeface="+mn-cs"/>
                      </a:endParaRP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96838" marR="0" lvl="2" indent="-96838" algn="l" defTabSz="1018844" rtl="0" eaLnBrk="1" fontAlgn="ctr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1" lang="en-US" altLang="ko-KR" sz="1200" b="0" kern="1200" spc="0" baseline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1"/>
                        </a:gradFill>
                        <a:latin typeface="IBM Plex Sans KR" panose="020B0503050203000203" pitchFamily="50" charset="-127"/>
                        <a:ea typeface="IBM Plex Sans KR" panose="020B0503050203000203" pitchFamily="50" charset="-127"/>
                        <a:cs typeface="+mn-cs"/>
                      </a:endParaRPr>
                    </a:p>
                    <a:p>
                      <a:pPr marL="96838" marR="0" lvl="2" indent="-96838" algn="l" defTabSz="1018844" rtl="0" eaLnBrk="1" fontAlgn="ctr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1200" b="1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</a:rPr>
                        <a:t>Build </a:t>
                      </a:r>
                      <a:r>
                        <a:rPr kumimoji="1" lang="en-US" altLang="ko-KR" sz="1200" b="1" kern="1200" spc="0" baseline="0" dirty="0" err="1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</a:rPr>
                        <a:t>MultiCluster</a:t>
                      </a:r>
                      <a:r>
                        <a:rPr kumimoji="1" lang="en-US" altLang="ko-KR" sz="1200" b="1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</a:rPr>
                        <a:t> Monitoring Cluster</a:t>
                      </a:r>
                    </a:p>
                    <a:p>
                      <a:pPr marL="96838" marR="0" lvl="2" indent="-96838" algn="l" defTabSz="1018844" rtl="0" eaLnBrk="1" fontAlgn="ctr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1200" b="1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</a:rPr>
                        <a:t>Build </a:t>
                      </a:r>
                      <a:r>
                        <a:rPr kumimoji="1" lang="en-US" altLang="ko-KR" sz="1200" b="1" kern="1200" spc="0" baseline="0" dirty="0" err="1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</a:rPr>
                        <a:t>MultiCluster</a:t>
                      </a:r>
                      <a:r>
                        <a:rPr kumimoji="1" lang="en-US" altLang="ko-KR" sz="1200" b="1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</a:rPr>
                        <a:t> Dashboard</a:t>
                      </a:r>
                    </a:p>
                    <a:p>
                      <a:pPr marL="0" marR="0" lvl="2" indent="0" algn="l" defTabSz="1018844" rtl="0" eaLnBrk="1" fontAlgn="ctr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1200" b="0" kern="1200" spc="0" baseline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1"/>
                        </a:gradFill>
                        <a:latin typeface="IBM Plex Sans KR" panose="020B0503050203000203" pitchFamily="50" charset="-127"/>
                        <a:ea typeface="IBM Plex Sans KR" panose="020B0503050203000203" pitchFamily="50" charset="-127"/>
                        <a:cs typeface="+mn-cs"/>
                      </a:endParaRP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1018844" rtl="0" eaLnBrk="1" fontAlgn="ctr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1200" b="0" kern="1200" spc="0" baseline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1"/>
                        </a:gradFill>
                        <a:latin typeface="IBM Plex Sans KR" panose="020B0503050203000203" pitchFamily="50" charset="-127"/>
                        <a:ea typeface="IBM Plex Sans KR" panose="020B0503050203000203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96838" marR="0" lvl="2" indent="-96838" algn="l" defTabSz="1018844" rtl="0" eaLnBrk="1" fontAlgn="ctr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1200" b="0" kern="1200" spc="0" baseline="0" dirty="0" err="1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  <a:sym typeface="Wingdings" panose="05000000000000000000" pitchFamily="2" charset="2"/>
                        </a:rPr>
                        <a:t>Airgapped</a:t>
                      </a:r>
                      <a:r>
                        <a:rPr kumimoji="1" lang="en-US" altLang="ko-KR" sz="1200" b="0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kumimoji="1" lang="ko-KR" altLang="en-US" sz="1200" b="0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  <a:sym typeface="Wingdings" panose="05000000000000000000" pitchFamily="2" charset="2"/>
                        </a:rPr>
                        <a:t>제약상황에서의 외부 </a:t>
                      </a:r>
                      <a:r>
                        <a:rPr kumimoji="1" lang="en-US" altLang="ko-KR" sz="1200" b="0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  <a:sym typeface="Wingdings" panose="05000000000000000000" pitchFamily="2" charset="2"/>
                        </a:rPr>
                        <a:t>Resource </a:t>
                      </a:r>
                      <a:r>
                        <a:rPr kumimoji="1" lang="ko-KR" altLang="en-US" sz="1200" b="0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  <a:sym typeface="Wingdings" panose="05000000000000000000" pitchFamily="2" charset="2"/>
                        </a:rPr>
                        <a:t>접근</a:t>
                      </a:r>
                      <a:r>
                        <a:rPr kumimoji="1" lang="en-US" altLang="ko-KR" sz="1200" b="0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  <a:sym typeface="Wingdings" panose="05000000000000000000" pitchFamily="2" charset="2"/>
                        </a:rPr>
                        <a:t> (Plugin)</a:t>
                      </a:r>
                    </a:p>
                    <a:p>
                      <a:pPr marL="96838" marR="0" lvl="2" indent="-96838" algn="l" defTabSz="1018844" rtl="0" eaLnBrk="1" fontAlgn="ctr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1200" b="0" kern="1200" spc="0" baseline="0" dirty="0" err="1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  <a:sym typeface="Wingdings" panose="05000000000000000000" pitchFamily="2" charset="2"/>
                        </a:rPr>
                        <a:t>Thanos</a:t>
                      </a:r>
                      <a:r>
                        <a:rPr kumimoji="1" lang="ko-KR" altLang="en-US" sz="1200" b="0" kern="1200" spc="0" baseline="0" dirty="0" err="1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  <a:sym typeface="Wingdings" panose="05000000000000000000" pitchFamily="2" charset="2"/>
                        </a:rPr>
                        <a:t>를</a:t>
                      </a:r>
                      <a:r>
                        <a:rPr kumimoji="1" lang="ko-KR" altLang="en-US" sz="1200" b="0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  <a:sym typeface="Wingdings" panose="05000000000000000000" pitchFamily="2" charset="2"/>
                        </a:rPr>
                        <a:t> 이용한 멀티 클러스터 모니터링 구축</a:t>
                      </a:r>
                      <a:endParaRPr kumimoji="1" lang="en-US" altLang="ko-KR" sz="1200" b="0" kern="1200" spc="0" baseline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1"/>
                        </a:gradFill>
                        <a:latin typeface="IBM Plex Sans KR" panose="020B0503050203000203" pitchFamily="50" charset="-127"/>
                        <a:ea typeface="IBM Plex Sans KR" panose="020B0503050203000203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96838" marR="0" lvl="2" indent="-96838" algn="l" defTabSz="1018844" rtl="0" eaLnBrk="1" fontAlgn="ctr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1200" b="0" kern="1200" spc="0" baseline="0" dirty="0" err="1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  <a:sym typeface="Wingdings" panose="05000000000000000000" pitchFamily="2" charset="2"/>
                        </a:rPr>
                        <a:t>PromQL</a:t>
                      </a:r>
                      <a:r>
                        <a:rPr kumimoji="1" lang="ko-KR" altLang="en-US" sz="1200" b="0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  <a:sym typeface="Wingdings" panose="05000000000000000000" pitchFamily="2" charset="2"/>
                        </a:rPr>
                        <a:t>을 이용한 </a:t>
                      </a:r>
                      <a:r>
                        <a:rPr kumimoji="1" lang="en-US" altLang="ko-KR" sz="1200" b="0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  <a:sym typeface="Wingdings" panose="05000000000000000000" pitchFamily="2" charset="2"/>
                        </a:rPr>
                        <a:t>Grafana </a:t>
                      </a:r>
                      <a:r>
                        <a:rPr kumimoji="1" lang="ko-KR" altLang="en-US" sz="1200" b="0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  <a:sym typeface="Wingdings" panose="05000000000000000000" pitchFamily="2" charset="2"/>
                        </a:rPr>
                        <a:t>대시보드 구축</a:t>
                      </a:r>
                      <a:endParaRPr kumimoji="1" lang="en-US" altLang="ko-KR" sz="1200" b="0" kern="1200" spc="0" baseline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1"/>
                        </a:gradFill>
                        <a:latin typeface="IBM Plex Sans KR" panose="020B0503050203000203" pitchFamily="50" charset="-127"/>
                        <a:ea typeface="IBM Plex Sans KR" panose="020B0503050203000203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96838" marR="0" lvl="2" indent="-96838" algn="l" defTabSz="1018844" rtl="0" eaLnBrk="1" fontAlgn="ctr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1200" b="0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  <a:sym typeface="Wingdings" panose="05000000000000000000" pitchFamily="2" charset="2"/>
                        </a:rPr>
                        <a:t>Prometheus</a:t>
                      </a:r>
                      <a:r>
                        <a:rPr kumimoji="1" lang="ko-KR" altLang="en-US" sz="1200" b="0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  <a:sym typeface="Wingdings" panose="05000000000000000000" pitchFamily="2" charset="2"/>
                        </a:rPr>
                        <a:t>에 </a:t>
                      </a:r>
                      <a:r>
                        <a:rPr kumimoji="1" lang="en-US" altLang="ko-KR" sz="1200" b="0" kern="1200" spc="0" baseline="0" dirty="0" err="1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  <a:sym typeface="Wingdings" panose="05000000000000000000" pitchFamily="2" charset="2"/>
                        </a:rPr>
                        <a:t>SideCar</a:t>
                      </a:r>
                      <a:r>
                        <a:rPr kumimoji="1" lang="ko-KR" altLang="en-US" sz="1200" b="0" kern="1200" spc="0" baseline="0" dirty="0" err="1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  <a:sym typeface="Wingdings" panose="05000000000000000000" pitchFamily="2" charset="2"/>
                        </a:rPr>
                        <a:t>를</a:t>
                      </a:r>
                      <a:r>
                        <a:rPr kumimoji="1" lang="ko-KR" altLang="en-US" sz="1200" b="0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  <a:sym typeface="Wingdings" panose="05000000000000000000" pitchFamily="2" charset="2"/>
                        </a:rPr>
                        <a:t> 삽입해 </a:t>
                      </a:r>
                      <a:r>
                        <a:rPr kumimoji="1" lang="en-US" altLang="ko-KR" sz="1200" b="0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  <a:sym typeface="Wingdings" panose="05000000000000000000" pitchFamily="2" charset="2"/>
                        </a:rPr>
                        <a:t>Object Storage</a:t>
                      </a:r>
                      <a:r>
                        <a:rPr kumimoji="1" lang="ko-KR" altLang="en-US" sz="1200" b="0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  <a:sym typeface="Wingdings" panose="05000000000000000000" pitchFamily="2" charset="2"/>
                        </a:rPr>
                        <a:t>로의 </a:t>
                      </a:r>
                      <a:r>
                        <a:rPr kumimoji="1" lang="en-US" altLang="ko-KR" sz="1200" b="0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  <a:sym typeface="Wingdings" panose="05000000000000000000" pitchFamily="2" charset="2"/>
                        </a:rPr>
                        <a:t>Metric</a:t>
                      </a:r>
                      <a:r>
                        <a:rPr kumimoji="1" lang="ko-KR" altLang="en-US" sz="1200" b="0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  <a:sym typeface="Wingdings" panose="05000000000000000000" pitchFamily="2" charset="2"/>
                        </a:rPr>
                        <a:t> 전송</a:t>
                      </a:r>
                      <a:endParaRPr kumimoji="1" lang="en-US" altLang="ko-KR" sz="1200" b="0" kern="1200" spc="0" baseline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1"/>
                        </a:gradFill>
                        <a:latin typeface="IBM Plex Sans KR" panose="020B0503050203000203" pitchFamily="50" charset="-127"/>
                        <a:ea typeface="IBM Plex Sans KR" panose="020B0503050203000203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96838" marR="0" lvl="2" indent="-96838" algn="l" defTabSz="1018844" rtl="0" eaLnBrk="1" fontAlgn="ctr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1200" b="0" kern="1200" spc="0" baseline="0" dirty="0" err="1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  <a:sym typeface="Wingdings" panose="05000000000000000000" pitchFamily="2" charset="2"/>
                        </a:rPr>
                        <a:t>Ldap</a:t>
                      </a:r>
                      <a:r>
                        <a:rPr kumimoji="1" lang="ko-KR" altLang="en-US" sz="1200" b="0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kumimoji="1" lang="en-US" altLang="ko-KR" sz="1200" b="0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  <a:sym typeface="Wingdings" panose="05000000000000000000" pitchFamily="2" charset="2"/>
                        </a:rPr>
                        <a:t>Integration</a:t>
                      </a:r>
                      <a:r>
                        <a:rPr kumimoji="1" lang="ko-KR" altLang="en-US" sz="1200" b="0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  <a:sym typeface="Wingdings" panose="05000000000000000000" pitchFamily="2" charset="2"/>
                        </a:rPr>
                        <a:t>을 통해 사용자 제어관리</a:t>
                      </a:r>
                      <a:endParaRPr kumimoji="1" lang="en-US" altLang="ko-KR" sz="1200" b="0" kern="1200" spc="0" baseline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1"/>
                        </a:gradFill>
                        <a:latin typeface="IBM Plex Sans KR" panose="020B0503050203000203" pitchFamily="50" charset="-127"/>
                        <a:ea typeface="IBM Plex Sans KR" panose="020B0503050203000203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96838" marR="0" lvl="2" indent="-96838" algn="l" defTabSz="1018844" rtl="0" eaLnBrk="1" fontAlgn="ctr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200" b="0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  <a:sym typeface="Wingdings" panose="05000000000000000000" pitchFamily="2" charset="2"/>
                        </a:rPr>
                        <a:t>사용자별 액세스할 수 있는 대시보드 제어</a:t>
                      </a:r>
                      <a:endParaRPr kumimoji="1" lang="en-US" altLang="ko-KR" sz="1200" b="0" kern="1200" spc="0" baseline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1"/>
                        </a:gradFill>
                        <a:latin typeface="IBM Plex Sans KR" panose="020B0503050203000203" pitchFamily="50" charset="-127"/>
                        <a:ea typeface="IBM Plex Sans KR" panose="020B0503050203000203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96838" marR="0" lvl="2" indent="-96838" algn="l" defTabSz="1018844" rtl="0" eaLnBrk="1" fontAlgn="ctr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200" b="0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  <a:sym typeface="Wingdings" panose="05000000000000000000" pitchFamily="2" charset="2"/>
                        </a:rPr>
                        <a:t>고객사 </a:t>
                      </a:r>
                      <a:r>
                        <a:rPr kumimoji="1" lang="en-US" altLang="ko-KR" sz="1200" b="0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  <a:sym typeface="Wingdings" panose="05000000000000000000" pitchFamily="2" charset="2"/>
                        </a:rPr>
                        <a:t>Branding</a:t>
                      </a:r>
                      <a:r>
                        <a:rPr kumimoji="1" lang="ko-KR" altLang="en-US" sz="1200" b="0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  <a:sym typeface="Wingdings" panose="05000000000000000000" pitchFamily="2" charset="2"/>
                        </a:rPr>
                        <a:t>을 나타낼 수 있는 </a:t>
                      </a:r>
                      <a:r>
                        <a:rPr kumimoji="1" lang="en-US" altLang="ko-KR" sz="1200" b="0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  <a:sym typeface="Wingdings" panose="05000000000000000000" pitchFamily="2" charset="2"/>
                        </a:rPr>
                        <a:t>Image Customizing</a:t>
                      </a:r>
                    </a:p>
                    <a:p>
                      <a:pPr marL="96838" marR="0" lvl="2" indent="-96838" algn="l" defTabSz="1018844" rtl="0" eaLnBrk="1" fontAlgn="ctr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200" b="0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  <a:sym typeface="Wingdings" panose="05000000000000000000" pitchFamily="2" charset="2"/>
                        </a:rPr>
                        <a:t>개발 운영 도중 발생하는 문제 </a:t>
                      </a:r>
                      <a:r>
                        <a:rPr kumimoji="1" lang="en-US" altLang="ko-KR" sz="1200" b="0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  <a:sym typeface="Wingdings" panose="05000000000000000000" pitchFamily="2" charset="2"/>
                        </a:rPr>
                        <a:t>Trouble Shooting</a:t>
                      </a:r>
                    </a:p>
                    <a:p>
                      <a:pPr marL="96838" marR="0" lvl="2" indent="-96838" algn="l" defTabSz="1018844" rtl="0" eaLnBrk="1" fontAlgn="ctr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1" lang="en-US" altLang="ko-KR" sz="1200" b="0" kern="1200" spc="0" baseline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1"/>
                        </a:gradFill>
                        <a:latin typeface="IBM Plex Sans KR" panose="020B0503050203000203" pitchFamily="50" charset="-127"/>
                        <a:ea typeface="IBM Plex Sans KR" panose="020B0503050203000203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72000" marR="72000" marT="0" marB="0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0810878"/>
                  </a:ext>
                </a:extLst>
              </a:tr>
              <a:tr h="1195319">
                <a:tc>
                  <a:txBody>
                    <a:bodyPr/>
                    <a:lstStyle/>
                    <a:p>
                      <a:pPr marL="0" marR="0" lvl="2" indent="0" algn="ctr" defTabSz="957838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SzPct val="9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400" b="1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</a:rPr>
                        <a:t>공통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marR="0" lvl="2" indent="-171450" algn="l" defTabSz="1018844" rtl="0" eaLnBrk="1" fontAlgn="ctr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200" b="0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</a:rPr>
                        <a:t>문제 상황 </a:t>
                      </a:r>
                      <a:r>
                        <a:rPr kumimoji="1" lang="en-US" altLang="ko-KR" sz="1200" b="0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</a:rPr>
                        <a:t>Trouble Shooting </a:t>
                      </a:r>
                      <a:r>
                        <a:rPr kumimoji="1" lang="ko-KR" altLang="en-US" sz="1200" b="0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</a:rPr>
                        <a:t>및 </a:t>
                      </a:r>
                      <a:r>
                        <a:rPr kumimoji="1" lang="en-US" altLang="ko-KR" sz="1200" b="0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</a:rPr>
                        <a:t>History </a:t>
                      </a:r>
                      <a:r>
                        <a:rPr kumimoji="1" lang="ko-KR" altLang="en-US" sz="1200" b="0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</a:rPr>
                        <a:t>기록</a:t>
                      </a:r>
                      <a:endParaRPr kumimoji="1" lang="en-US" altLang="ko-KR" sz="1200" b="0" kern="1200" spc="0" baseline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1"/>
                        </a:gradFill>
                        <a:latin typeface="IBM Plex Sans KR" panose="020B0503050203000203" pitchFamily="50" charset="-127"/>
                        <a:ea typeface="IBM Plex Sans KR" panose="020B0503050203000203" pitchFamily="50" charset="-127"/>
                        <a:cs typeface="+mn-cs"/>
                      </a:endParaRPr>
                    </a:p>
                    <a:p>
                      <a:pPr marL="171450" marR="0" lvl="2" indent="-171450" algn="l" defTabSz="1018844" rtl="0" eaLnBrk="1" fontAlgn="ctr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200" b="0" kern="1200" spc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IBM Plex Sans KR" panose="020B0503050203000203" pitchFamily="50" charset="-127"/>
                          <a:ea typeface="IBM Plex Sans KR" panose="020B0503050203000203" pitchFamily="50" charset="-127"/>
                          <a:cs typeface="+mn-cs"/>
                        </a:rPr>
                        <a:t>구축 절차 상세히 기록</a:t>
                      </a:r>
                      <a:endParaRPr kumimoji="1" lang="en-US" altLang="ko-KR" sz="1200" b="0" kern="1200" spc="0" baseline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1"/>
                        </a:gradFill>
                        <a:latin typeface="IBM Plex Sans KR" panose="020B0503050203000203" pitchFamily="50" charset="-127"/>
                        <a:ea typeface="IBM Plex Sans KR" panose="020B0503050203000203" pitchFamily="50" charset="-127"/>
                        <a:cs typeface="+mn-cs"/>
                      </a:endParaRP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96838" marR="0" lvl="2" indent="-96838" algn="l" defTabSz="1018844" rtl="0" eaLnBrk="1" fontAlgn="ctr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1" lang="en-US" altLang="ko-KR" sz="1200" b="0" kern="1200" spc="0" baseline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1"/>
                        </a:gradFill>
                        <a:latin typeface="IBM Plex Sans KR" panose="020B0503050203000203" pitchFamily="50" charset="-127"/>
                        <a:ea typeface="IBM Plex Sans KR" panose="020B0503050203000203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72000" marR="72000" marT="0" marB="0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753560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D823A07-8A72-5DF8-0B03-4384380AF8DF}"/>
              </a:ext>
            </a:extLst>
          </p:cNvPr>
          <p:cNvSpPr txBox="1"/>
          <p:nvPr/>
        </p:nvSpPr>
        <p:spPr>
          <a:xfrm>
            <a:off x="833377" y="1005542"/>
            <a:ext cx="914400" cy="914400"/>
          </a:xfrm>
          <a:prstGeom prst="rect">
            <a:avLst/>
          </a:prstGeom>
        </p:spPr>
        <p:txBody>
          <a:bodyPr wrap="none" lIns="91440" tIns="45720" rIns="91440" bIns="4572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ko-KR" altLang="en-US" sz="2000" dirty="0">
                <a:latin typeface="IBM Plex Sans" charset="0"/>
                <a:ea typeface="IBM Plex Sans" charset="0"/>
                <a:cs typeface="IBM Plex Sans" charset="0"/>
              </a:rPr>
              <a:t>고객의 다양한 요구와 제약사항을 극복해내는 것이 </a:t>
            </a:r>
            <a:r>
              <a:rPr lang="en-US" altLang="ko-KR" sz="2000" dirty="0">
                <a:latin typeface="IBM Plex Sans" charset="0"/>
                <a:ea typeface="IBM Plex Sans" charset="0"/>
                <a:cs typeface="IBM Plex Sans" charset="0"/>
              </a:rPr>
              <a:t>Challenge!</a:t>
            </a:r>
            <a:endParaRPr lang="en-KR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830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9C0D8C1-7651-C78F-8D9F-11A5701609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6667500" cy="22860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K8s </a:t>
            </a:r>
            <a:r>
              <a:rPr lang="en-US" dirty="0" err="1">
                <a:solidFill>
                  <a:schemeClr val="accent2"/>
                </a:solidFill>
              </a:rPr>
              <a:t>Monitoring&amp;Logging</a:t>
            </a:r>
            <a:r>
              <a:rPr lang="en-US" dirty="0">
                <a:solidFill>
                  <a:schemeClr val="accent2"/>
                </a:solidFill>
              </a:rPr>
              <a:t> cluster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952BD97-53AB-1A61-D30B-3C729C5F0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8224"/>
            <a:ext cx="11430000" cy="669544"/>
          </a:xfrm>
        </p:spPr>
        <p:txBody>
          <a:bodyPr/>
          <a:lstStyle/>
          <a:p>
            <a:r>
              <a:rPr lang="en-US" altLang="ko-KR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K8s </a:t>
            </a:r>
            <a:r>
              <a:rPr lang="ko-KR" altLang="en-US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모니터링</a:t>
            </a:r>
            <a:r>
              <a:rPr lang="en-US" altLang="ko-KR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 </a:t>
            </a:r>
            <a:r>
              <a:rPr lang="ko-KR" altLang="en-US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클러스터 요구분석사항 </a:t>
            </a:r>
            <a:r>
              <a:rPr lang="en-US" altLang="ko-KR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Challenge</a:t>
            </a:r>
            <a:endParaRPr lang="en-US" sz="2800" dirty="0"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21F96F-1EF6-8BD4-66C4-5120F2A0A1D0}"/>
              </a:ext>
            </a:extLst>
          </p:cNvPr>
          <p:cNvSpPr txBox="1"/>
          <p:nvPr/>
        </p:nvSpPr>
        <p:spPr>
          <a:xfrm>
            <a:off x="869053" y="1497669"/>
            <a:ext cx="914400" cy="914400"/>
          </a:xfrm>
          <a:prstGeom prst="rect">
            <a:avLst/>
          </a:prstGeom>
        </p:spPr>
        <p:txBody>
          <a:bodyPr wrap="none" lIns="91440" tIns="45720" rIns="91440" bIns="45720" rtlCol="0">
            <a:noAutofit/>
          </a:bodyPr>
          <a:lstStyle/>
          <a:p>
            <a:pPr marL="457200" indent="-457200">
              <a:lnSpc>
                <a:spcPct val="105000"/>
              </a:lnSpc>
              <a:spcBef>
                <a:spcPts val="1000"/>
              </a:spcBef>
              <a:buAutoNum type="arabicPeriod"/>
            </a:pPr>
            <a:r>
              <a:rPr lang="ko-KR" altLang="en-US" sz="2000" dirty="0">
                <a:latin typeface="IBM Plex Sans" charset="0"/>
                <a:ea typeface="IBM Plex Sans" charset="0"/>
                <a:cs typeface="IBM Plex Sans" charset="0"/>
              </a:rPr>
              <a:t>요구사항에 알맞은 </a:t>
            </a:r>
            <a:r>
              <a:rPr lang="en-US" altLang="ko-KR" sz="2000" dirty="0" err="1">
                <a:latin typeface="IBM Plex Sans" charset="0"/>
                <a:ea typeface="IBM Plex Sans" charset="0"/>
                <a:cs typeface="IBM Plex Sans" charset="0"/>
              </a:rPr>
              <a:t>Thanos</a:t>
            </a:r>
            <a:r>
              <a:rPr lang="ko-KR" altLang="en-US" sz="2000" dirty="0"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lang="en-US" altLang="ko-KR" sz="2000" dirty="0">
                <a:latin typeface="IBM Plex Sans" charset="0"/>
                <a:ea typeface="IBM Plex Sans" charset="0"/>
                <a:cs typeface="IBM Plex Sans" charset="0"/>
              </a:rPr>
              <a:t>Components</a:t>
            </a:r>
            <a:r>
              <a:rPr lang="ko-KR" altLang="en-US" sz="2000" dirty="0">
                <a:latin typeface="IBM Plex Sans" charset="0"/>
                <a:ea typeface="IBM Plex Sans" charset="0"/>
                <a:cs typeface="IBM Plex Sans" charset="0"/>
              </a:rPr>
              <a:t>의 사용</a:t>
            </a:r>
            <a:endParaRPr lang="en-US" altLang="ko-KR" sz="2000" dirty="0">
              <a:latin typeface="IBM Plex Sans" charset="0"/>
              <a:ea typeface="IBM Plex Sans" charset="0"/>
              <a:cs typeface="IBM Plex Sans" charset="0"/>
            </a:endParaRPr>
          </a:p>
          <a:p>
            <a:pPr marL="457200" indent="-457200">
              <a:lnSpc>
                <a:spcPct val="105000"/>
              </a:lnSpc>
              <a:spcBef>
                <a:spcPts val="1000"/>
              </a:spcBef>
              <a:buAutoNum type="arabicPeriod"/>
            </a:pPr>
            <a:r>
              <a:rPr lang="en-US" sz="2000" dirty="0">
                <a:latin typeface="IBM Plex Sans" charset="0"/>
                <a:ea typeface="IBM Plex Sans" charset="0"/>
                <a:cs typeface="IBM Plex Sans" charset="0"/>
              </a:rPr>
              <a:t>Pull </a:t>
            </a:r>
            <a:r>
              <a:rPr lang="ko-KR" altLang="en-US" sz="2000" dirty="0">
                <a:latin typeface="IBM Plex Sans" charset="0"/>
                <a:ea typeface="IBM Plex Sans" charset="0"/>
                <a:cs typeface="IBM Plex Sans" charset="0"/>
              </a:rPr>
              <a:t>방식의 </a:t>
            </a:r>
            <a:r>
              <a:rPr lang="en-US" altLang="ko-KR" sz="2000" dirty="0" err="1">
                <a:latin typeface="IBM Plex Sans" charset="0"/>
                <a:ea typeface="IBM Plex Sans" charset="0"/>
                <a:cs typeface="IBM Plex Sans" charset="0"/>
              </a:rPr>
              <a:t>Thanos</a:t>
            </a:r>
            <a:r>
              <a:rPr lang="en-US" altLang="ko-KR" sz="2000" dirty="0">
                <a:latin typeface="IBM Plex Sans" charset="0"/>
                <a:ea typeface="IBM Plex Sans" charset="0"/>
                <a:cs typeface="IBM Plex Sans" charset="0"/>
              </a:rPr>
              <a:t> Product </a:t>
            </a:r>
            <a:r>
              <a:rPr lang="ko-KR" altLang="en-US" sz="2000" dirty="0">
                <a:latin typeface="IBM Plex Sans" charset="0"/>
                <a:ea typeface="IBM Plex Sans" charset="0"/>
                <a:cs typeface="IBM Plex Sans" charset="0"/>
              </a:rPr>
              <a:t>및 </a:t>
            </a:r>
            <a:r>
              <a:rPr lang="en-US" altLang="ko-KR" sz="2000" dirty="0">
                <a:latin typeface="IBM Plex Sans" charset="0"/>
                <a:ea typeface="IBM Plex Sans" charset="0"/>
                <a:cs typeface="IBM Plex Sans" charset="0"/>
              </a:rPr>
              <a:t>Sidecar Injection </a:t>
            </a:r>
          </a:p>
          <a:p>
            <a:pPr marL="457200" indent="-457200">
              <a:lnSpc>
                <a:spcPct val="105000"/>
              </a:lnSpc>
              <a:spcBef>
                <a:spcPts val="1000"/>
              </a:spcBef>
              <a:buAutoNum type="arabicPeriod"/>
            </a:pPr>
            <a:r>
              <a:rPr lang="en-US" altLang="ko-KR" sz="2000" dirty="0" err="1">
                <a:latin typeface="IBM Plex Sans" charset="0"/>
                <a:ea typeface="IBM Plex Sans" charset="0"/>
                <a:cs typeface="IBM Plex Sans" charset="0"/>
              </a:rPr>
              <a:t>gRPC</a:t>
            </a:r>
            <a:r>
              <a:rPr lang="ko-KR" altLang="en-US" sz="2000" dirty="0" err="1">
                <a:latin typeface="IBM Plex Sans" charset="0"/>
                <a:ea typeface="IBM Plex Sans" charset="0"/>
                <a:cs typeface="IBM Plex Sans" charset="0"/>
              </a:rPr>
              <a:t>를</a:t>
            </a:r>
            <a:r>
              <a:rPr lang="ko-KR" altLang="en-US" sz="2000" dirty="0"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lang="en-US" altLang="ko-KR" sz="2000" dirty="0">
                <a:latin typeface="IBM Plex Sans" charset="0"/>
                <a:ea typeface="IBM Plex Sans" charset="0"/>
                <a:cs typeface="IBM Plex Sans" charset="0"/>
              </a:rPr>
              <a:t>http</a:t>
            </a:r>
            <a:r>
              <a:rPr lang="ko-KR" altLang="en-US" sz="2000" dirty="0">
                <a:latin typeface="IBM Plex Sans" charset="0"/>
                <a:ea typeface="IBM Plex Sans" charset="0"/>
                <a:cs typeface="IBM Plex Sans" charset="0"/>
              </a:rPr>
              <a:t>로 변환하기 위한 </a:t>
            </a:r>
            <a:r>
              <a:rPr lang="en-US" altLang="ko-KR" sz="2000" dirty="0">
                <a:latin typeface="IBM Plex Sans" charset="0"/>
                <a:ea typeface="IBM Plex Sans" charset="0"/>
                <a:cs typeface="IBM Plex Sans" charset="0"/>
              </a:rPr>
              <a:t>Envoy</a:t>
            </a:r>
            <a:r>
              <a:rPr lang="ko-KR" altLang="en-US" sz="2000" dirty="0">
                <a:latin typeface="IBM Plex Sans" charset="0"/>
                <a:ea typeface="IBM Plex Sans" charset="0"/>
                <a:cs typeface="IBM Plex Sans" charset="0"/>
              </a:rPr>
              <a:t>와 인증을 위한 </a:t>
            </a:r>
            <a:r>
              <a:rPr lang="en-US" altLang="ko-KR" sz="2000" dirty="0">
                <a:latin typeface="IBM Plex Sans" charset="0"/>
                <a:ea typeface="IBM Plex Sans" charset="0"/>
                <a:cs typeface="IBM Plex Sans" charset="0"/>
              </a:rPr>
              <a:t>TLS signed</a:t>
            </a:r>
          </a:p>
        </p:txBody>
      </p:sp>
    </p:spTree>
    <p:extLst>
      <p:ext uri="{BB962C8B-B14F-4D97-AF65-F5344CB8AC3E}">
        <p14:creationId xmlns:p14="http://schemas.microsoft.com/office/powerpoint/2010/main" val="2625604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8B3FE1F-DD97-F74C-B944-823FB2CB5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436" y="923402"/>
            <a:ext cx="7361128" cy="593459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2E01E65-B101-8770-038A-A9F2EA2D0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8224"/>
            <a:ext cx="11430000" cy="669544"/>
          </a:xfrm>
        </p:spPr>
        <p:txBody>
          <a:bodyPr/>
          <a:lstStyle/>
          <a:p>
            <a:r>
              <a:rPr lang="en-US" altLang="ko-KR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K8s </a:t>
            </a:r>
            <a:r>
              <a:rPr lang="ko-KR" altLang="en-US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모니터링</a:t>
            </a:r>
            <a:r>
              <a:rPr lang="en-US" altLang="ko-KR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 </a:t>
            </a:r>
            <a:r>
              <a:rPr lang="ko-KR" altLang="en-US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클러스터 기본 </a:t>
            </a:r>
            <a:r>
              <a:rPr lang="ko-KR" altLang="en-US" sz="2800" dirty="0" err="1">
                <a:latin typeface="IBM Plex Sans KR" panose="020B0503050203000203" pitchFamily="50" charset="-127"/>
                <a:ea typeface="IBM Plex Sans KR" panose="020B0503050203000203" pitchFamily="50" charset="-127"/>
              </a:rPr>
              <a:t>아키텍쳐</a:t>
            </a:r>
            <a:endParaRPr lang="en-US" sz="2800" dirty="0"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7B6A814-0ED7-45E2-0646-25533A3885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6667500" cy="22860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K8s </a:t>
            </a:r>
            <a:r>
              <a:rPr lang="en-US" dirty="0" err="1">
                <a:solidFill>
                  <a:schemeClr val="accent2"/>
                </a:solidFill>
              </a:rPr>
              <a:t>Monitoring&amp;Logging</a:t>
            </a:r>
            <a:r>
              <a:rPr lang="en-US" dirty="0">
                <a:solidFill>
                  <a:schemeClr val="accent2"/>
                </a:solidFill>
              </a:rPr>
              <a:t> cluster</a:t>
            </a:r>
          </a:p>
        </p:txBody>
      </p:sp>
    </p:spTree>
    <p:extLst>
      <p:ext uri="{BB962C8B-B14F-4D97-AF65-F5344CB8AC3E}">
        <p14:creationId xmlns:p14="http://schemas.microsoft.com/office/powerpoint/2010/main" val="1075310426"/>
      </p:ext>
    </p:extLst>
  </p:cSld>
  <p:clrMapOvr>
    <a:masterClrMapping/>
  </p:clrMapOvr>
</p:sld>
</file>

<file path=ppt/theme/theme1.xml><?xml version="1.0" encoding="utf-8"?>
<a:theme xmlns:a="http://schemas.openxmlformats.org/drawingml/2006/main" name="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D33E200D-9260-B64E-B6F1-29276819CA4F}"/>
    </a:ext>
  </a:extLst>
</a:theme>
</file>

<file path=ppt/theme/theme2.xml><?xml version="1.0" encoding="utf-8"?>
<a:theme xmlns:a="http://schemas.openxmlformats.org/drawingml/2006/main" name="1_blk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5400">
          <a:solidFill>
            <a:schemeClr val="accent1">
              <a:lumMod val="60000"/>
              <a:lumOff val="40000"/>
            </a:schemeClr>
          </a:solidFill>
        </a:ln>
      </a:spPr>
      <a:bodyPr rtlCol="0" anchor="ctr"/>
      <a:lstStyle>
        <a:defPPr algn="ctr">
          <a:defRPr/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Services_Presentation_2017_V01_Plex.pptx" id="{41F4EDC0-201E-C84F-A178-ABAB2D3FFC21}" vid="{D9334CD3-AE54-364E-BF48-48472A6FB8A0}"/>
    </a:ext>
  </a:extLst>
</a:theme>
</file>

<file path=ppt/theme/theme3.xml><?xml version="1.0" encoding="utf-8"?>
<a:theme xmlns:a="http://schemas.openxmlformats.org/drawingml/2006/main" name="IBM 2019 Master template (white background)">
  <a:themeElements>
    <a:clrScheme name="Custom 1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_Embed_LargeFormat" id="{9A8984FD-B3DF-A840-840F-71DD6FB2CD77}" vid="{141B40A4-BA33-8E4D-8464-734F6FD02097}"/>
    </a:ext>
  </a:extLst>
</a:theme>
</file>

<file path=ppt/theme/theme4.xml><?xml version="1.0" encoding="utf-8"?>
<a:theme xmlns:a="http://schemas.openxmlformats.org/drawingml/2006/main" name="blk_background_2020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63BADC01-3A43-A242-BFBA-ED0B13C564A3}"/>
    </a:ext>
  </a:extLst>
</a:theme>
</file>

<file path=ppt/theme/theme5.xml><?xml version="1.0" encoding="utf-8"?>
<a:theme xmlns:a="http://schemas.openxmlformats.org/drawingml/2006/main" name="20_Light Background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Custom 1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IBM 2020 Ecosystem template (cyan)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BE95FF"/>
      </a:accent3>
      <a:accent4>
        <a:srgbClr val="33B1FF"/>
      </a:accent4>
      <a:accent5>
        <a:srgbClr val="08BDBA"/>
      </a:accent5>
      <a:accent6>
        <a:srgbClr val="4589FF"/>
      </a:accent6>
      <a:hlink>
        <a:srgbClr val="4589FF"/>
      </a:hlink>
      <a:folHlink>
        <a:srgbClr val="6F6F6F"/>
      </a:folHlink>
    </a:clrScheme>
    <a:fontScheme name="IBM Plex">
      <a:majorFont>
        <a:latin typeface="IBM Plex Sans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Cyan 100">
      <a:srgbClr val="061727"/>
    </a:custClr>
    <a:custClr name="Cyan 90">
      <a:srgbClr val="012749"/>
    </a:custClr>
    <a:custClr name="Cyan 80">
      <a:srgbClr val="003A6D"/>
    </a:custClr>
    <a:custClr name="Cyan 70">
      <a:srgbClr val="00539A"/>
    </a:custClr>
    <a:custClr name="Cyan 60">
      <a:srgbClr val="0072C3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Ecosystem_Presentation_Plex_Embed_V02" id="{1AC9729C-85CD-C242-A162-C14A250E2627}" vid="{D120E10C-B2A4-8645-81D6-366AE56DD345}"/>
    </a:ext>
  </a:extLst>
</a:theme>
</file>

<file path=ppt/theme/theme7.xml><?xml version="1.0" encoding="utf-8"?>
<a:theme xmlns:a="http://schemas.openxmlformats.org/drawingml/2006/main" name="1_IBM 2020 Ecosystem template (cyan)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BE95FF"/>
      </a:accent3>
      <a:accent4>
        <a:srgbClr val="33B1FF"/>
      </a:accent4>
      <a:accent5>
        <a:srgbClr val="08BDBA"/>
      </a:accent5>
      <a:accent6>
        <a:srgbClr val="4589FF"/>
      </a:accent6>
      <a:hlink>
        <a:srgbClr val="4589FF"/>
      </a:hlink>
      <a:folHlink>
        <a:srgbClr val="6F6F6F"/>
      </a:folHlink>
    </a:clrScheme>
    <a:fontScheme name="IBM Plex">
      <a:majorFont>
        <a:latin typeface="IBM Plex Sans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Cyan 100">
      <a:srgbClr val="061727"/>
    </a:custClr>
    <a:custClr name="Cyan 90">
      <a:srgbClr val="012749"/>
    </a:custClr>
    <a:custClr name="Cyan 80">
      <a:srgbClr val="003A6D"/>
    </a:custClr>
    <a:custClr name="Cyan 70">
      <a:srgbClr val="00539A"/>
    </a:custClr>
    <a:custClr name="Cyan 60">
      <a:srgbClr val="0072C3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C&amp;CS Co-Marketing Community Call - February 2021 Final" id="{C3052676-1416-4CCE-8359-993D915BD4AF}" vid="{7D4FC199-D8A5-4648-8945-84B61617FF61}"/>
    </a:ext>
  </a:extLst>
</a:theme>
</file>

<file path=ppt/theme/theme8.xml><?xml version="1.0" encoding="utf-8"?>
<a:theme xmlns:a="http://schemas.openxmlformats.org/drawingml/2006/main" name="3_Light Background">
  <a:themeElements>
    <a:clrScheme name="Custom 43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0BAB6"/>
      </a:hlink>
      <a:folHlink>
        <a:srgbClr val="00BAB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>
          <a:outerShdw blurRad="50800" dist="38100" algn="l" rotWithShape="0">
            <a:prstClr val="black">
              <a:alpha val="40000"/>
            </a:prstClr>
          </a:outerShdw>
        </a:effectLst>
        <a:scene3d>
          <a:camera prst="orthographicFront"/>
          <a:lightRig rig="threePt" dir="t"/>
        </a:scene3d>
        <a:sp3d/>
      </a:spPr>
      <a:bodyPr spcFirstLastPara="0" vert="horz" wrap="square" lIns="117745" tIns="29633" rIns="592825" bIns="29633" numCol="1" spcCol="1270" anchor="ctr" anchorCtr="0">
        <a:noAutofit/>
      </a:bodyPr>
      <a:lstStyle>
        <a:defPPr algn="ctr" defTabSz="518563">
          <a:lnSpc>
            <a:spcPct val="90000"/>
          </a:lnSpc>
          <a:spcBef>
            <a:spcPct val="0"/>
          </a:spcBef>
          <a:spcAft>
            <a:spcPct val="35000"/>
          </a:spcAft>
          <a:defRPr sz="1200" b="1" dirty="0">
            <a:solidFill>
              <a:schemeClr val="bg2"/>
            </a:solidFill>
            <a:latin typeface="IBM Plex Sans KR" panose="020B0503050203000203" pitchFamily="50" charset="-127"/>
            <a:ea typeface="IBM Plex Sans KR" panose="020B0503050203000203" pitchFamily="50" charset="-127"/>
          </a:defRPr>
        </a:defPPr>
      </a:lstStyle>
      <a:style>
        <a:lnRef idx="2">
          <a:schemeClr val="lt1">
            <a:hueOff val="0"/>
            <a:satOff val="0"/>
            <a:lumOff val="0"/>
            <a:alphaOff val="0"/>
          </a:schemeClr>
        </a:lnRef>
        <a:fillRef idx="1">
          <a:schemeClr val="accent1">
            <a:hueOff val="0"/>
            <a:satOff val="0"/>
            <a:lumOff val="0"/>
            <a:alphaOff val="0"/>
          </a:schemeClr>
        </a:fillRef>
        <a:effectRef idx="0">
          <a:schemeClr val="accent1">
            <a:hueOff val="0"/>
            <a:satOff val="0"/>
            <a:lumOff val="0"/>
            <a:alphaOff val="0"/>
          </a:schemeClr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91440" tIns="45720" rIns="91440" bIns="4572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66057</TotalTime>
  <Words>1075</Words>
  <Application>Microsoft Macintosh PowerPoint</Application>
  <PresentationFormat>Widescreen</PresentationFormat>
  <Paragraphs>255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18</vt:i4>
      </vt:variant>
    </vt:vector>
  </HeadingPairs>
  <TitlesOfParts>
    <vt:vector size="34" baseType="lpstr">
      <vt:lpstr>IBM Plex Sans Light</vt:lpstr>
      <vt:lpstr>Wingdings</vt:lpstr>
      <vt:lpstr>맑은 고딕</vt:lpstr>
      <vt:lpstr>IBM Plex Sans KR</vt:lpstr>
      <vt:lpstr>Arial</vt:lpstr>
      <vt:lpstr>KoPub돋움체 Bold</vt:lpstr>
      <vt:lpstr>IBM Plex Sans</vt:lpstr>
      <vt:lpstr>Calibri</vt:lpstr>
      <vt:lpstr>wht_background_2017</vt:lpstr>
      <vt:lpstr>1_blk_background_2017</vt:lpstr>
      <vt:lpstr>IBM 2019 Master template (white background)</vt:lpstr>
      <vt:lpstr>blk_background_2020</vt:lpstr>
      <vt:lpstr>20_Light Background</vt:lpstr>
      <vt:lpstr>2_IBM 2020 Ecosystem template (cyan)</vt:lpstr>
      <vt:lpstr>1_IBM 2020 Ecosystem template (cyan)</vt:lpstr>
      <vt:lpstr>3_Light Background</vt:lpstr>
      <vt:lpstr> K8s 통합운영환경 사례            May 2023 IBM Internal Use Only SSR Sangwon Choi IBM</vt:lpstr>
      <vt:lpstr>목차</vt:lpstr>
      <vt:lpstr>K8s 모니터링&amp;로깅 클러스터 플랫폼 구축 Workflow</vt:lpstr>
      <vt:lpstr>PowerPoint Presentation</vt:lpstr>
      <vt:lpstr>PowerPoint Presentation</vt:lpstr>
      <vt:lpstr>PowerPoint Presentation</vt:lpstr>
      <vt:lpstr>K8s 모니터링 클러스터 요구분석사항</vt:lpstr>
      <vt:lpstr>K8s 모니터링 클러스터 요구분석사항 Challenge</vt:lpstr>
      <vt:lpstr>K8s 모니터링 클러스터 기본 아키텍쳐</vt:lpstr>
      <vt:lpstr>K8s 모니터링 실제 Sample Preview</vt:lpstr>
      <vt:lpstr>K8s 모니터링 클러스터 요구분석사항</vt:lpstr>
      <vt:lpstr>K8s 로깅 클러스터 요구분석사항</vt:lpstr>
      <vt:lpstr>K8s 로깅 클러스터 기본 아키텍쳐</vt:lpstr>
      <vt:lpstr>K8s 로깅 클러스터 구축 Sample</vt:lpstr>
      <vt:lpstr>Lesson Learned</vt:lpstr>
      <vt:lpstr>Lesson Learned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DS PaaS 2차 내재화 과제 K8s Windows cluster             April 2023 IBM Internal Use Only</dc:title>
  <dc:creator>JinMin Lee</dc:creator>
  <cp:lastModifiedBy>Sangwon Choi</cp:lastModifiedBy>
  <cp:revision>554</cp:revision>
  <cp:lastPrinted>2022-02-15T14:13:45Z</cp:lastPrinted>
  <dcterms:created xsi:type="dcterms:W3CDTF">2021-02-01T22:01:30Z</dcterms:created>
  <dcterms:modified xsi:type="dcterms:W3CDTF">2023-05-30T08:15:57Z</dcterms:modified>
</cp:coreProperties>
</file>